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2"/>
    <p:sldId id="258" r:id="rId3"/>
    <p:sldId id="259" r:id="rId4"/>
    <p:sldId id="260" r:id="rId5"/>
    <p:sldId id="262" r:id="rId6"/>
    <p:sldId id="265" r:id="rId7"/>
    <p:sldId id="263" r:id="rId8"/>
    <p:sldId id="295" r:id="rId9"/>
    <p:sldId id="267" r:id="rId10"/>
    <p:sldId id="261" r:id="rId11"/>
    <p:sldId id="280" r:id="rId12"/>
    <p:sldId id="264" r:id="rId13"/>
    <p:sldId id="285" r:id="rId14"/>
    <p:sldId id="310" r:id="rId15"/>
    <p:sldId id="266" r:id="rId16"/>
    <p:sldId id="282" r:id="rId17"/>
    <p:sldId id="283" r:id="rId18"/>
    <p:sldId id="284" r:id="rId19"/>
    <p:sldId id="281" r:id="rId20"/>
    <p:sldId id="286" r:id="rId21"/>
    <p:sldId id="274" r:id="rId22"/>
    <p:sldId id="275" r:id="rId23"/>
    <p:sldId id="276"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0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86" d="100"/>
          <a:sy n="86" d="100"/>
        </p:scale>
        <p:origin x="562" y="62"/>
      </p:cViewPr>
      <p:guideLst>
        <p:guide orient="horz" pos="200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445CDE5-8693-432D-90EA-57242C8E9964}" type="datetimeFigureOut">
              <a:rPr lang="zh-CN" altLang="en-US" smtClean="0"/>
              <a:t>2019/5/31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8E4B62-E4EB-444A-A2C1-FCC6A79D901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445CDE5-8693-432D-90EA-57242C8E9964}" type="datetimeFigureOut">
              <a:rPr lang="zh-CN" altLang="en-US" smtClean="0"/>
              <a:t>2019/5/31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8E4B62-E4EB-444A-A2C1-FCC6A79D901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445CDE5-8693-432D-90EA-57242C8E9964}" type="datetimeFigureOut">
              <a:rPr lang="zh-CN" altLang="en-US" smtClean="0"/>
              <a:t>2019/5/31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8E4B62-E4EB-444A-A2C1-FCC6A79D901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445CDE5-8693-432D-90EA-57242C8E9964}" type="datetimeFigureOut">
              <a:rPr lang="zh-CN" altLang="en-US" smtClean="0"/>
              <a:t>2019/5/31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8E4B62-E4EB-444A-A2C1-FCC6A79D901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445CDE5-8693-432D-90EA-57242C8E9964}" type="datetimeFigureOut">
              <a:rPr lang="zh-CN" altLang="en-US" smtClean="0"/>
              <a:t>2019/5/31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8E4B62-E4EB-444A-A2C1-FCC6A79D901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445CDE5-8693-432D-90EA-57242C8E9964}" type="datetimeFigureOut">
              <a:rPr lang="zh-CN" altLang="en-US" smtClean="0"/>
              <a:t>2019/5/31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8E4B62-E4EB-444A-A2C1-FCC6A79D901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445CDE5-8693-432D-90EA-57242C8E9964}" type="datetimeFigureOut">
              <a:rPr lang="zh-CN" altLang="en-US" smtClean="0"/>
              <a:t>2019/5/31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B8E4B62-E4EB-444A-A2C1-FCC6A79D901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445CDE5-8693-432D-90EA-57242C8E9964}" type="datetimeFigureOut">
              <a:rPr lang="zh-CN" altLang="en-US" smtClean="0"/>
              <a:t>2019/5/31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B8E4B62-E4EB-444A-A2C1-FCC6A79D901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445CDE5-8693-432D-90EA-57242C8E9964}" type="datetimeFigureOut">
              <a:rPr lang="zh-CN" altLang="en-US" smtClean="0"/>
              <a:t>2019/5/31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B8E4B62-E4EB-444A-A2C1-FCC6A79D901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445CDE5-8693-432D-90EA-57242C8E9964}" type="datetimeFigureOut">
              <a:rPr lang="zh-CN" altLang="en-US" smtClean="0"/>
              <a:t>2019/5/31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8E4B62-E4EB-444A-A2C1-FCC6A79D901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445CDE5-8693-432D-90EA-57242C8E9964}" type="datetimeFigureOut">
              <a:rPr lang="zh-CN" altLang="en-US" smtClean="0"/>
              <a:t>2019/5/31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8E4B62-E4EB-444A-A2C1-FCC6A79D901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45CDE5-8693-432D-90EA-57242C8E9964}" type="datetimeFigureOut">
              <a:rPr lang="zh-CN" altLang="en-US" smtClean="0"/>
              <a:t>2019/5/31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8E4B62-E4EB-444A-A2C1-FCC6A79D901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5.emf"/></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5.emf"/></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29.png"/><Relationship Id="rId3" Type="http://schemas.microsoft.com/office/2007/relationships/hdphoto" Target="../media/hdphoto1.wdp"/><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8.png"/><Relationship Id="rId2" Type="http://schemas.openxmlformats.org/officeDocument/2006/relationships/image" Target="../media/image6.png"/><Relationship Id="rId16"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5.emf"/><Relationship Id="rId9" Type="http://schemas.openxmlformats.org/officeDocument/2006/relationships/image" Target="../media/image21.png"/><Relationship Id="rId1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5.emf"/></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5.emf"/></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5.emf"/></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emf"/></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5.emf"/></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5.emf"/></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5.emf"/></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5.emf"/></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2.png"/><Relationship Id="rId4" Type="http://schemas.openxmlformats.org/officeDocument/2006/relationships/image" Target="../media/image5.emf"/></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emf"/></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文本框 7"/>
          <p:cNvSpPr txBox="1"/>
          <p:nvPr/>
        </p:nvSpPr>
        <p:spPr>
          <a:xfrm>
            <a:off x="1898601" y="2088475"/>
            <a:ext cx="8365074" cy="1014730"/>
          </a:xfrm>
          <a:prstGeom prst="rect">
            <a:avLst/>
          </a:prstGeom>
          <a:noFill/>
        </p:spPr>
        <p:txBody>
          <a:bodyPr wrap="square" rtlCol="0">
            <a:spAutoFit/>
          </a:bodyPr>
          <a:lstStyle>
            <a:defPPr>
              <a:defRPr lang="zh-CN"/>
            </a:defPPr>
            <a:lvl1pPr algn="ctr">
              <a:defRPr sz="6000" b="1">
                <a:blipFill dpi="0" rotWithShape="1">
                  <a:blip r:embed="rId4"/>
                  <a:srcRect/>
                  <a:stretch>
                    <a:fillRect/>
                  </a:stretch>
                </a:blipFill>
              </a:defRPr>
            </a:lvl1pPr>
          </a:lstStyle>
          <a:p>
            <a:pPr>
              <a:defRPr/>
            </a:pPr>
            <a:r>
              <a:rPr lang="zh-CN" altLang="en-US" dirty="0">
                <a:solidFill>
                  <a:srgbClr val="F2F2F2"/>
                </a:solidFill>
                <a:latin typeface="微软雅黑" panose="020B0503020204020204" pitchFamily="34" charset="-122"/>
                <a:ea typeface="微软雅黑" panose="020B0503020204020204" pitchFamily="34" charset="-122"/>
              </a:rPr>
              <a:t>人力资源管理系统</a:t>
            </a:r>
          </a:p>
        </p:txBody>
      </p:sp>
      <p:sp>
        <p:nvSpPr>
          <p:cNvPr id="76" name="文本框 5"/>
          <p:cNvSpPr txBox="1"/>
          <p:nvPr/>
        </p:nvSpPr>
        <p:spPr>
          <a:xfrm>
            <a:off x="1484430" y="3341806"/>
            <a:ext cx="9192660" cy="337185"/>
          </a:xfrm>
          <a:prstGeom prst="rect">
            <a:avLst/>
          </a:prstGeom>
          <a:noFill/>
          <a:ln w="3175">
            <a:noFill/>
            <a:prstDash val="solid"/>
          </a:ln>
        </p:spPr>
        <p:txBody>
          <a:bodyPr wrap="square" rtlCol="0">
            <a:spAutoFit/>
          </a:bodyPr>
          <a:lstStyle>
            <a:defPPr>
              <a:defRPr lang="zh-CN"/>
            </a:defPPr>
            <a:lvl1pPr algn="ctr">
              <a:defRPr sz="6000" b="1">
                <a:blipFill dpi="0" rotWithShape="1">
                  <a:blip r:embed="rId4"/>
                  <a:srcRect/>
                  <a:stretch>
                    <a:fillRect/>
                  </a:stretch>
                </a:blipFill>
              </a:defRPr>
            </a:lvl1pPr>
          </a:lstStyle>
          <a:p>
            <a:r>
              <a:rPr lang="zh-CN" altLang="en-US" sz="1600" b="0" dirty="0">
                <a:solidFill>
                  <a:schemeClr val="bg1"/>
                </a:solidFill>
                <a:latin typeface="微软雅黑" panose="020B0503020204020204" pitchFamily="34" charset="-122"/>
                <a:ea typeface="微软雅黑" panose="020B0503020204020204" pitchFamily="34" charset="-122"/>
              </a:rPr>
              <a:t>开发人员：第八组</a:t>
            </a:r>
          </a:p>
        </p:txBody>
      </p:sp>
      <p:pic>
        <p:nvPicPr>
          <p:cNvPr id="10" name="图片 9"/>
          <p:cNvPicPr>
            <a:picLocks noChangeAspect="1"/>
          </p:cNvPicPr>
          <p:nvPr/>
        </p:nvPicPr>
        <p:blipFill>
          <a:blip r:embed="rId5"/>
          <a:stretch>
            <a:fillRect/>
          </a:stretch>
        </p:blipFill>
        <p:spPr>
          <a:xfrm>
            <a:off x="456180" y="2398586"/>
            <a:ext cx="1110376" cy="4459414"/>
          </a:xfrm>
          <a:prstGeom prst="rect">
            <a:avLst/>
          </a:prstGeom>
        </p:spPr>
      </p:pic>
      <p:pic>
        <p:nvPicPr>
          <p:cNvPr id="11" name="图片 10"/>
          <p:cNvPicPr>
            <a:picLocks noChangeAspect="1"/>
          </p:cNvPicPr>
          <p:nvPr/>
        </p:nvPicPr>
        <p:blipFill>
          <a:blip r:embed="rId6"/>
          <a:stretch>
            <a:fillRect/>
          </a:stretch>
        </p:blipFill>
        <p:spPr>
          <a:xfrm>
            <a:off x="7874480" y="4097098"/>
            <a:ext cx="4457514" cy="25281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0" fill="hold"/>
                                        <p:tgtEl>
                                          <p:spTgt spid="4"/>
                                        </p:tgtEl>
                                        <p:attrNameLst>
                                          <p:attrName>ppt_x</p:attrName>
                                        </p:attrNameLst>
                                      </p:cBhvr>
                                      <p:tavLst>
                                        <p:tav tm="0">
                                          <p:val>
                                            <p:strVal val="#ppt_x"/>
                                          </p:val>
                                        </p:tav>
                                        <p:tav tm="100000">
                                          <p:val>
                                            <p:strVal val="#ppt_x"/>
                                          </p:val>
                                        </p:tav>
                                      </p:tavLst>
                                    </p:anim>
                                    <p:anim calcmode="lin" valueType="num">
                                      <p:cBhvr additive="base">
                                        <p:cTn id="8" dur="5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2"/>
          <p:cNvPicPr>
            <a:picLocks noChangeAspect="1"/>
          </p:cNvPicPr>
          <p:nvPr/>
        </p:nvPicPr>
        <p:blipFill>
          <a:blip r:embed="rId4">
            <a:lum bright="40000" contrast="40000"/>
          </a:blip>
          <a:stretch>
            <a:fillRect/>
          </a:stretch>
        </p:blipFill>
        <p:spPr>
          <a:xfrm>
            <a:off x="1001486" y="531027"/>
            <a:ext cx="879181" cy="813179"/>
          </a:xfrm>
          <a:prstGeom prst="rect">
            <a:avLst/>
          </a:prstGeom>
        </p:spPr>
      </p:pic>
      <p:grpSp>
        <p:nvGrpSpPr>
          <p:cNvPr id="16" name="Group 120"/>
          <p:cNvGrpSpPr/>
          <p:nvPr/>
        </p:nvGrpSpPr>
        <p:grpSpPr>
          <a:xfrm>
            <a:off x="8869045" y="1819275"/>
            <a:ext cx="1390015" cy="1905000"/>
            <a:chOff x="4992688" y="0"/>
            <a:chExt cx="615950" cy="865188"/>
          </a:xfrm>
          <a:noFill/>
        </p:grpSpPr>
        <p:sp>
          <p:nvSpPr>
            <p:cNvPr id="17" name="Freeform 100"/>
            <p:cNvSpPr/>
            <p:nvPr/>
          </p:nvSpPr>
          <p:spPr bwMode="auto">
            <a:xfrm>
              <a:off x="5002213" y="665163"/>
              <a:ext cx="544513" cy="200025"/>
            </a:xfrm>
            <a:custGeom>
              <a:avLst/>
              <a:gdLst/>
              <a:ahLst/>
              <a:cxnLst>
                <a:cxn ang="0">
                  <a:pos x="23" y="32"/>
                </a:cxn>
                <a:cxn ang="0">
                  <a:pos x="43" y="17"/>
                </a:cxn>
                <a:cxn ang="0">
                  <a:pos x="52" y="19"/>
                </a:cxn>
                <a:cxn ang="0">
                  <a:pos x="73" y="12"/>
                </a:cxn>
                <a:cxn ang="0">
                  <a:pos x="73" y="12"/>
                </a:cxn>
                <a:cxn ang="0">
                  <a:pos x="90" y="3"/>
                </a:cxn>
                <a:cxn ang="0">
                  <a:pos x="100" y="6"/>
                </a:cxn>
                <a:cxn ang="0">
                  <a:pos x="123" y="0"/>
                </a:cxn>
                <a:cxn ang="0">
                  <a:pos x="164" y="26"/>
                </a:cxn>
                <a:cxn ang="0">
                  <a:pos x="180" y="39"/>
                </a:cxn>
                <a:cxn ang="0">
                  <a:pos x="196" y="68"/>
                </a:cxn>
                <a:cxn ang="0">
                  <a:pos x="195" y="72"/>
                </a:cxn>
                <a:cxn ang="0">
                  <a:pos x="1" y="72"/>
                </a:cxn>
                <a:cxn ang="0">
                  <a:pos x="0" y="65"/>
                </a:cxn>
                <a:cxn ang="0">
                  <a:pos x="23" y="32"/>
                </a:cxn>
              </a:cxnLst>
              <a:rect l="0" t="0" r="r" b="b"/>
              <a:pathLst>
                <a:path w="196" h="72">
                  <a:moveTo>
                    <a:pt x="23" y="32"/>
                  </a:moveTo>
                  <a:cubicBezTo>
                    <a:pt x="25" y="24"/>
                    <a:pt x="33" y="17"/>
                    <a:pt x="43" y="17"/>
                  </a:cubicBezTo>
                  <a:cubicBezTo>
                    <a:pt x="46" y="17"/>
                    <a:pt x="49" y="18"/>
                    <a:pt x="52" y="19"/>
                  </a:cubicBezTo>
                  <a:cubicBezTo>
                    <a:pt x="58" y="15"/>
                    <a:pt x="65" y="12"/>
                    <a:pt x="73" y="12"/>
                  </a:cubicBezTo>
                  <a:cubicBezTo>
                    <a:pt x="73" y="12"/>
                    <a:pt x="73" y="12"/>
                    <a:pt x="73" y="12"/>
                  </a:cubicBezTo>
                  <a:cubicBezTo>
                    <a:pt x="76" y="7"/>
                    <a:pt x="82" y="3"/>
                    <a:pt x="90" y="3"/>
                  </a:cubicBezTo>
                  <a:cubicBezTo>
                    <a:pt x="94" y="3"/>
                    <a:pt x="97" y="4"/>
                    <a:pt x="100" y="6"/>
                  </a:cubicBezTo>
                  <a:cubicBezTo>
                    <a:pt x="107" y="2"/>
                    <a:pt x="115" y="0"/>
                    <a:pt x="123" y="0"/>
                  </a:cubicBezTo>
                  <a:cubicBezTo>
                    <a:pt x="142" y="0"/>
                    <a:pt x="159" y="11"/>
                    <a:pt x="164" y="26"/>
                  </a:cubicBezTo>
                  <a:cubicBezTo>
                    <a:pt x="172" y="27"/>
                    <a:pt x="179" y="32"/>
                    <a:pt x="180" y="39"/>
                  </a:cubicBezTo>
                  <a:cubicBezTo>
                    <a:pt x="189" y="45"/>
                    <a:pt x="196" y="56"/>
                    <a:pt x="196" y="68"/>
                  </a:cubicBezTo>
                  <a:cubicBezTo>
                    <a:pt x="196" y="70"/>
                    <a:pt x="195" y="71"/>
                    <a:pt x="195" y="72"/>
                  </a:cubicBezTo>
                  <a:cubicBezTo>
                    <a:pt x="1" y="72"/>
                    <a:pt x="1" y="72"/>
                    <a:pt x="1" y="72"/>
                  </a:cubicBezTo>
                  <a:cubicBezTo>
                    <a:pt x="1" y="70"/>
                    <a:pt x="0" y="68"/>
                    <a:pt x="0" y="65"/>
                  </a:cubicBezTo>
                  <a:cubicBezTo>
                    <a:pt x="0" y="50"/>
                    <a:pt x="10" y="37"/>
                    <a:pt x="23" y="32"/>
                  </a:cubicBezTo>
                  <a:close/>
                </a:path>
              </a:pathLst>
            </a:custGeom>
            <a:blipFill>
              <a:blip r:embed="rId5"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sp>
          <p:nvSpPr>
            <p:cNvPr id="18" name="Freeform 101"/>
            <p:cNvSpPr/>
            <p:nvPr/>
          </p:nvSpPr>
          <p:spPr bwMode="auto">
            <a:xfrm>
              <a:off x="4992688" y="0"/>
              <a:ext cx="615950" cy="661988"/>
            </a:xfrm>
            <a:custGeom>
              <a:avLst/>
              <a:gdLst/>
              <a:ahLst/>
              <a:cxnLst>
                <a:cxn ang="0">
                  <a:pos x="127" y="126"/>
                </a:cxn>
                <a:cxn ang="0">
                  <a:pos x="188" y="87"/>
                </a:cxn>
                <a:cxn ang="0">
                  <a:pos x="105" y="158"/>
                </a:cxn>
                <a:cxn ang="0">
                  <a:pos x="37" y="37"/>
                </a:cxn>
                <a:cxn ang="0">
                  <a:pos x="102" y="109"/>
                </a:cxn>
                <a:cxn ang="0">
                  <a:pos x="0" y="0"/>
                </a:cxn>
                <a:cxn ang="0">
                  <a:pos x="89" y="119"/>
                </a:cxn>
                <a:cxn ang="0">
                  <a:pos x="92" y="127"/>
                </a:cxn>
                <a:cxn ang="0">
                  <a:pos x="98" y="195"/>
                </a:cxn>
                <a:cxn ang="0">
                  <a:pos x="40" y="169"/>
                </a:cxn>
                <a:cxn ang="0">
                  <a:pos x="85" y="183"/>
                </a:cxn>
                <a:cxn ang="0">
                  <a:pos x="15" y="163"/>
                </a:cxn>
                <a:cxn ang="0">
                  <a:pos x="79" y="187"/>
                </a:cxn>
                <a:cxn ang="0">
                  <a:pos x="98" y="203"/>
                </a:cxn>
                <a:cxn ang="0">
                  <a:pos x="97" y="236"/>
                </a:cxn>
                <a:cxn ang="0">
                  <a:pos x="103" y="238"/>
                </a:cxn>
                <a:cxn ang="0">
                  <a:pos x="113" y="235"/>
                </a:cxn>
                <a:cxn ang="0">
                  <a:pos x="107" y="168"/>
                </a:cxn>
                <a:cxn ang="0">
                  <a:pos x="139" y="127"/>
                </a:cxn>
                <a:cxn ang="0">
                  <a:pos x="221" y="69"/>
                </a:cxn>
                <a:cxn ang="0">
                  <a:pos x="127" y="126"/>
                </a:cxn>
              </a:cxnLst>
              <a:rect l="0" t="0" r="r" b="b"/>
              <a:pathLst>
                <a:path w="221" h="238">
                  <a:moveTo>
                    <a:pt x="127" y="126"/>
                  </a:moveTo>
                  <a:cubicBezTo>
                    <a:pt x="157" y="87"/>
                    <a:pt x="188" y="87"/>
                    <a:pt x="188" y="87"/>
                  </a:cubicBezTo>
                  <a:cubicBezTo>
                    <a:pt x="149" y="103"/>
                    <a:pt x="112" y="148"/>
                    <a:pt x="105" y="158"/>
                  </a:cubicBezTo>
                  <a:cubicBezTo>
                    <a:pt x="96" y="113"/>
                    <a:pt x="77" y="62"/>
                    <a:pt x="37" y="37"/>
                  </a:cubicBezTo>
                  <a:cubicBezTo>
                    <a:pt x="37" y="37"/>
                    <a:pt x="77" y="45"/>
                    <a:pt x="102" y="109"/>
                  </a:cubicBezTo>
                  <a:cubicBezTo>
                    <a:pt x="102" y="109"/>
                    <a:pt x="158" y="33"/>
                    <a:pt x="0" y="0"/>
                  </a:cubicBezTo>
                  <a:cubicBezTo>
                    <a:pt x="0" y="0"/>
                    <a:pt x="15" y="166"/>
                    <a:pt x="89" y="119"/>
                  </a:cubicBezTo>
                  <a:cubicBezTo>
                    <a:pt x="92" y="127"/>
                    <a:pt x="92" y="127"/>
                    <a:pt x="92" y="127"/>
                  </a:cubicBezTo>
                  <a:cubicBezTo>
                    <a:pt x="95" y="138"/>
                    <a:pt x="98" y="166"/>
                    <a:pt x="98" y="195"/>
                  </a:cubicBezTo>
                  <a:cubicBezTo>
                    <a:pt x="90" y="189"/>
                    <a:pt x="63" y="172"/>
                    <a:pt x="40" y="169"/>
                  </a:cubicBezTo>
                  <a:cubicBezTo>
                    <a:pt x="40" y="169"/>
                    <a:pt x="59" y="163"/>
                    <a:pt x="85" y="183"/>
                  </a:cubicBezTo>
                  <a:cubicBezTo>
                    <a:pt x="85" y="183"/>
                    <a:pt x="90" y="138"/>
                    <a:pt x="15" y="163"/>
                  </a:cubicBezTo>
                  <a:cubicBezTo>
                    <a:pt x="15" y="163"/>
                    <a:pt x="59" y="224"/>
                    <a:pt x="79" y="187"/>
                  </a:cubicBezTo>
                  <a:cubicBezTo>
                    <a:pt x="98" y="203"/>
                    <a:pt x="98" y="203"/>
                    <a:pt x="98" y="203"/>
                  </a:cubicBezTo>
                  <a:cubicBezTo>
                    <a:pt x="98" y="214"/>
                    <a:pt x="98" y="226"/>
                    <a:pt x="97" y="236"/>
                  </a:cubicBezTo>
                  <a:cubicBezTo>
                    <a:pt x="99" y="236"/>
                    <a:pt x="101" y="237"/>
                    <a:pt x="103" y="238"/>
                  </a:cubicBezTo>
                  <a:cubicBezTo>
                    <a:pt x="106" y="236"/>
                    <a:pt x="109" y="236"/>
                    <a:pt x="113" y="235"/>
                  </a:cubicBezTo>
                  <a:cubicBezTo>
                    <a:pt x="113" y="225"/>
                    <a:pt x="112" y="199"/>
                    <a:pt x="107" y="168"/>
                  </a:cubicBezTo>
                  <a:cubicBezTo>
                    <a:pt x="139" y="127"/>
                    <a:pt x="139" y="127"/>
                    <a:pt x="139" y="127"/>
                  </a:cubicBezTo>
                  <a:cubicBezTo>
                    <a:pt x="180" y="173"/>
                    <a:pt x="221" y="69"/>
                    <a:pt x="221" y="69"/>
                  </a:cubicBezTo>
                  <a:cubicBezTo>
                    <a:pt x="106" y="61"/>
                    <a:pt x="127" y="126"/>
                    <a:pt x="127" y="126"/>
                  </a:cubicBezTo>
                  <a:close/>
                </a:path>
              </a:pathLst>
            </a:custGeom>
            <a:grpFill/>
            <a:ln w="9525">
              <a:solidFill>
                <a:schemeClr val="bg1"/>
              </a:solidFill>
              <a:round/>
            </a:ln>
          </p:spPr>
          <p:txBody>
            <a:bodyPr vert="horz" wrap="square" lIns="91440" tIns="45720" rIns="91440" bIns="45720" numCol="1" anchor="t" anchorCtr="0" compatLnSpc="1"/>
            <a:lstStyle/>
            <a:p>
              <a:endParaRPr lang="en-US"/>
            </a:p>
          </p:txBody>
        </p:sp>
      </p:grpSp>
      <p:grpSp>
        <p:nvGrpSpPr>
          <p:cNvPr id="19" name="Group 123"/>
          <p:cNvGrpSpPr/>
          <p:nvPr/>
        </p:nvGrpSpPr>
        <p:grpSpPr>
          <a:xfrm>
            <a:off x="6838816" y="4153990"/>
            <a:ext cx="1295400" cy="1905000"/>
            <a:chOff x="4992688" y="0"/>
            <a:chExt cx="615950" cy="865188"/>
          </a:xfrm>
          <a:noFill/>
        </p:grpSpPr>
        <p:sp>
          <p:nvSpPr>
            <p:cNvPr id="20" name="Freeform 100"/>
            <p:cNvSpPr/>
            <p:nvPr/>
          </p:nvSpPr>
          <p:spPr bwMode="auto">
            <a:xfrm>
              <a:off x="5002213" y="665163"/>
              <a:ext cx="544513" cy="200025"/>
            </a:xfrm>
            <a:custGeom>
              <a:avLst/>
              <a:gdLst/>
              <a:ahLst/>
              <a:cxnLst>
                <a:cxn ang="0">
                  <a:pos x="23" y="32"/>
                </a:cxn>
                <a:cxn ang="0">
                  <a:pos x="43" y="17"/>
                </a:cxn>
                <a:cxn ang="0">
                  <a:pos x="52" y="19"/>
                </a:cxn>
                <a:cxn ang="0">
                  <a:pos x="73" y="12"/>
                </a:cxn>
                <a:cxn ang="0">
                  <a:pos x="73" y="12"/>
                </a:cxn>
                <a:cxn ang="0">
                  <a:pos x="90" y="3"/>
                </a:cxn>
                <a:cxn ang="0">
                  <a:pos x="100" y="6"/>
                </a:cxn>
                <a:cxn ang="0">
                  <a:pos x="123" y="0"/>
                </a:cxn>
                <a:cxn ang="0">
                  <a:pos x="164" y="26"/>
                </a:cxn>
                <a:cxn ang="0">
                  <a:pos x="180" y="39"/>
                </a:cxn>
                <a:cxn ang="0">
                  <a:pos x="196" y="68"/>
                </a:cxn>
                <a:cxn ang="0">
                  <a:pos x="195" y="72"/>
                </a:cxn>
                <a:cxn ang="0">
                  <a:pos x="1" y="72"/>
                </a:cxn>
                <a:cxn ang="0">
                  <a:pos x="0" y="65"/>
                </a:cxn>
                <a:cxn ang="0">
                  <a:pos x="23" y="32"/>
                </a:cxn>
              </a:cxnLst>
              <a:rect l="0" t="0" r="r" b="b"/>
              <a:pathLst>
                <a:path w="196" h="72">
                  <a:moveTo>
                    <a:pt x="23" y="32"/>
                  </a:moveTo>
                  <a:cubicBezTo>
                    <a:pt x="25" y="24"/>
                    <a:pt x="33" y="17"/>
                    <a:pt x="43" y="17"/>
                  </a:cubicBezTo>
                  <a:cubicBezTo>
                    <a:pt x="46" y="17"/>
                    <a:pt x="49" y="18"/>
                    <a:pt x="52" y="19"/>
                  </a:cubicBezTo>
                  <a:cubicBezTo>
                    <a:pt x="58" y="15"/>
                    <a:pt x="65" y="12"/>
                    <a:pt x="73" y="12"/>
                  </a:cubicBezTo>
                  <a:cubicBezTo>
                    <a:pt x="73" y="12"/>
                    <a:pt x="73" y="12"/>
                    <a:pt x="73" y="12"/>
                  </a:cubicBezTo>
                  <a:cubicBezTo>
                    <a:pt x="76" y="7"/>
                    <a:pt x="82" y="3"/>
                    <a:pt x="90" y="3"/>
                  </a:cubicBezTo>
                  <a:cubicBezTo>
                    <a:pt x="94" y="3"/>
                    <a:pt x="97" y="4"/>
                    <a:pt x="100" y="6"/>
                  </a:cubicBezTo>
                  <a:cubicBezTo>
                    <a:pt x="107" y="2"/>
                    <a:pt x="115" y="0"/>
                    <a:pt x="123" y="0"/>
                  </a:cubicBezTo>
                  <a:cubicBezTo>
                    <a:pt x="142" y="0"/>
                    <a:pt x="159" y="11"/>
                    <a:pt x="164" y="26"/>
                  </a:cubicBezTo>
                  <a:cubicBezTo>
                    <a:pt x="172" y="27"/>
                    <a:pt x="179" y="32"/>
                    <a:pt x="180" y="39"/>
                  </a:cubicBezTo>
                  <a:cubicBezTo>
                    <a:pt x="189" y="45"/>
                    <a:pt x="196" y="56"/>
                    <a:pt x="196" y="68"/>
                  </a:cubicBezTo>
                  <a:cubicBezTo>
                    <a:pt x="196" y="70"/>
                    <a:pt x="195" y="71"/>
                    <a:pt x="195" y="72"/>
                  </a:cubicBezTo>
                  <a:cubicBezTo>
                    <a:pt x="1" y="72"/>
                    <a:pt x="1" y="72"/>
                    <a:pt x="1" y="72"/>
                  </a:cubicBezTo>
                  <a:cubicBezTo>
                    <a:pt x="1" y="70"/>
                    <a:pt x="0" y="68"/>
                    <a:pt x="0" y="65"/>
                  </a:cubicBezTo>
                  <a:cubicBezTo>
                    <a:pt x="0" y="50"/>
                    <a:pt x="10" y="37"/>
                    <a:pt x="23" y="32"/>
                  </a:cubicBezTo>
                  <a:close/>
                </a:path>
              </a:pathLst>
            </a:custGeom>
            <a:blipFill>
              <a:blip r:embed="rId5"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sp>
          <p:nvSpPr>
            <p:cNvPr id="21" name="Freeform 101"/>
            <p:cNvSpPr/>
            <p:nvPr/>
          </p:nvSpPr>
          <p:spPr bwMode="auto">
            <a:xfrm>
              <a:off x="4992688" y="0"/>
              <a:ext cx="615950" cy="661988"/>
            </a:xfrm>
            <a:custGeom>
              <a:avLst/>
              <a:gdLst/>
              <a:ahLst/>
              <a:cxnLst>
                <a:cxn ang="0">
                  <a:pos x="127" y="126"/>
                </a:cxn>
                <a:cxn ang="0">
                  <a:pos x="188" y="87"/>
                </a:cxn>
                <a:cxn ang="0">
                  <a:pos x="105" y="158"/>
                </a:cxn>
                <a:cxn ang="0">
                  <a:pos x="37" y="37"/>
                </a:cxn>
                <a:cxn ang="0">
                  <a:pos x="102" y="109"/>
                </a:cxn>
                <a:cxn ang="0">
                  <a:pos x="0" y="0"/>
                </a:cxn>
                <a:cxn ang="0">
                  <a:pos x="89" y="119"/>
                </a:cxn>
                <a:cxn ang="0">
                  <a:pos x="92" y="127"/>
                </a:cxn>
                <a:cxn ang="0">
                  <a:pos x="98" y="195"/>
                </a:cxn>
                <a:cxn ang="0">
                  <a:pos x="40" y="169"/>
                </a:cxn>
                <a:cxn ang="0">
                  <a:pos x="85" y="183"/>
                </a:cxn>
                <a:cxn ang="0">
                  <a:pos x="15" y="163"/>
                </a:cxn>
                <a:cxn ang="0">
                  <a:pos x="79" y="187"/>
                </a:cxn>
                <a:cxn ang="0">
                  <a:pos x="98" y="203"/>
                </a:cxn>
                <a:cxn ang="0">
                  <a:pos x="97" y="236"/>
                </a:cxn>
                <a:cxn ang="0">
                  <a:pos x="103" y="238"/>
                </a:cxn>
                <a:cxn ang="0">
                  <a:pos x="113" y="235"/>
                </a:cxn>
                <a:cxn ang="0">
                  <a:pos x="107" y="168"/>
                </a:cxn>
                <a:cxn ang="0">
                  <a:pos x="139" y="127"/>
                </a:cxn>
                <a:cxn ang="0">
                  <a:pos x="221" y="69"/>
                </a:cxn>
                <a:cxn ang="0">
                  <a:pos x="127" y="126"/>
                </a:cxn>
              </a:cxnLst>
              <a:rect l="0" t="0" r="r" b="b"/>
              <a:pathLst>
                <a:path w="221" h="238">
                  <a:moveTo>
                    <a:pt x="127" y="126"/>
                  </a:moveTo>
                  <a:cubicBezTo>
                    <a:pt x="157" y="87"/>
                    <a:pt x="188" y="87"/>
                    <a:pt x="188" y="87"/>
                  </a:cubicBezTo>
                  <a:cubicBezTo>
                    <a:pt x="149" y="103"/>
                    <a:pt x="112" y="148"/>
                    <a:pt x="105" y="158"/>
                  </a:cubicBezTo>
                  <a:cubicBezTo>
                    <a:pt x="96" y="113"/>
                    <a:pt x="77" y="62"/>
                    <a:pt x="37" y="37"/>
                  </a:cubicBezTo>
                  <a:cubicBezTo>
                    <a:pt x="37" y="37"/>
                    <a:pt x="77" y="45"/>
                    <a:pt x="102" y="109"/>
                  </a:cubicBezTo>
                  <a:cubicBezTo>
                    <a:pt x="102" y="109"/>
                    <a:pt x="158" y="33"/>
                    <a:pt x="0" y="0"/>
                  </a:cubicBezTo>
                  <a:cubicBezTo>
                    <a:pt x="0" y="0"/>
                    <a:pt x="15" y="166"/>
                    <a:pt x="89" y="119"/>
                  </a:cubicBezTo>
                  <a:cubicBezTo>
                    <a:pt x="92" y="127"/>
                    <a:pt x="92" y="127"/>
                    <a:pt x="92" y="127"/>
                  </a:cubicBezTo>
                  <a:cubicBezTo>
                    <a:pt x="95" y="138"/>
                    <a:pt x="98" y="166"/>
                    <a:pt x="98" y="195"/>
                  </a:cubicBezTo>
                  <a:cubicBezTo>
                    <a:pt x="90" y="189"/>
                    <a:pt x="63" y="172"/>
                    <a:pt x="40" y="169"/>
                  </a:cubicBezTo>
                  <a:cubicBezTo>
                    <a:pt x="40" y="169"/>
                    <a:pt x="59" y="163"/>
                    <a:pt x="85" y="183"/>
                  </a:cubicBezTo>
                  <a:cubicBezTo>
                    <a:pt x="85" y="183"/>
                    <a:pt x="90" y="138"/>
                    <a:pt x="15" y="163"/>
                  </a:cubicBezTo>
                  <a:cubicBezTo>
                    <a:pt x="15" y="163"/>
                    <a:pt x="59" y="224"/>
                    <a:pt x="79" y="187"/>
                  </a:cubicBezTo>
                  <a:cubicBezTo>
                    <a:pt x="98" y="203"/>
                    <a:pt x="98" y="203"/>
                    <a:pt x="98" y="203"/>
                  </a:cubicBezTo>
                  <a:cubicBezTo>
                    <a:pt x="98" y="214"/>
                    <a:pt x="98" y="226"/>
                    <a:pt x="97" y="236"/>
                  </a:cubicBezTo>
                  <a:cubicBezTo>
                    <a:pt x="99" y="236"/>
                    <a:pt x="101" y="237"/>
                    <a:pt x="103" y="238"/>
                  </a:cubicBezTo>
                  <a:cubicBezTo>
                    <a:pt x="106" y="236"/>
                    <a:pt x="109" y="236"/>
                    <a:pt x="113" y="235"/>
                  </a:cubicBezTo>
                  <a:cubicBezTo>
                    <a:pt x="113" y="225"/>
                    <a:pt x="112" y="199"/>
                    <a:pt x="107" y="168"/>
                  </a:cubicBezTo>
                  <a:cubicBezTo>
                    <a:pt x="139" y="127"/>
                    <a:pt x="139" y="127"/>
                    <a:pt x="139" y="127"/>
                  </a:cubicBezTo>
                  <a:cubicBezTo>
                    <a:pt x="180" y="173"/>
                    <a:pt x="221" y="69"/>
                    <a:pt x="221" y="69"/>
                  </a:cubicBezTo>
                  <a:cubicBezTo>
                    <a:pt x="106" y="61"/>
                    <a:pt x="127" y="126"/>
                    <a:pt x="127" y="126"/>
                  </a:cubicBezTo>
                  <a:close/>
                </a:path>
              </a:pathLst>
            </a:custGeom>
            <a:grpFill/>
            <a:ln w="9525">
              <a:solidFill>
                <a:schemeClr val="bg1"/>
              </a:solidFill>
              <a:round/>
            </a:ln>
          </p:spPr>
          <p:txBody>
            <a:bodyPr vert="horz" wrap="square" lIns="91440" tIns="45720" rIns="91440" bIns="45720" numCol="1" anchor="t" anchorCtr="0" compatLnSpc="1"/>
            <a:lstStyle/>
            <a:p>
              <a:endParaRPr lang="en-US"/>
            </a:p>
          </p:txBody>
        </p:sp>
      </p:grpSp>
      <p:sp>
        <p:nvSpPr>
          <p:cNvPr id="22" name="文本框 21"/>
          <p:cNvSpPr txBox="1"/>
          <p:nvPr/>
        </p:nvSpPr>
        <p:spPr>
          <a:xfrm>
            <a:off x="2412365" y="1819275"/>
            <a:ext cx="5810250" cy="1899285"/>
          </a:xfrm>
          <a:prstGeom prst="rect">
            <a:avLst/>
          </a:prstGeom>
          <a:noFill/>
        </p:spPr>
        <p:txBody>
          <a:bodyPr wrap="square" rtlCol="0">
            <a:spAutoFit/>
          </a:bodyPr>
          <a:lstStyle/>
          <a:p>
            <a:pPr algn="just">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人力资源系统数据库的设计,就是采取规范化设计方法的思想,运用了面向对象的设计方法与流程驱动相结合。</a:t>
            </a:r>
          </a:p>
          <a:p>
            <a:pPr algn="just">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在设计过程中以业务为中心，先抽象出与此业务关系最紧密的,最经常用到的对象，立一个主表,然后围绕此主表，将其他特定属性建立副表，业务之间关联紧密的表，用关系表关联起来。</a:t>
            </a:r>
          </a:p>
          <a:p>
            <a:pPr algn="just">
              <a:lnSpc>
                <a:spcPct val="125000"/>
              </a:lnSpc>
            </a:pPr>
            <a:r>
              <a:rPr lang="zh-CN" altLang="en-US" sz="2000" dirty="0">
                <a:solidFill>
                  <a:schemeClr val="bg1"/>
                </a:solidFill>
                <a:latin typeface="微软雅黑" panose="020B0503020204020204" pitchFamily="34" charset="-122"/>
                <a:ea typeface="微软雅黑" panose="020B0503020204020204" pitchFamily="34" charset="-122"/>
              </a:rPr>
              <a:t>设计原则：</a:t>
            </a:r>
          </a:p>
          <a:p>
            <a:pPr algn="just">
              <a:lnSpc>
                <a:spcPct val="125000"/>
              </a:lnSpc>
            </a:pPr>
            <a:r>
              <a:rPr lang="zh-CN" altLang="en-US" sz="1400" dirty="0">
                <a:solidFill>
                  <a:schemeClr val="bg1"/>
                </a:solidFill>
                <a:latin typeface="微软雅黑" panose="020B0503020204020204" pitchFamily="34" charset="-122"/>
                <a:ea typeface="微软雅黑" panose="020B0503020204020204" pitchFamily="34" charset="-122"/>
              </a:rPr>
              <a:t>真实性，简单性，选择合适的元素类型</a:t>
            </a:r>
          </a:p>
        </p:txBody>
      </p:sp>
      <p:sp>
        <p:nvSpPr>
          <p:cNvPr id="23" name="文本框 22"/>
          <p:cNvSpPr txBox="1"/>
          <p:nvPr/>
        </p:nvSpPr>
        <p:spPr>
          <a:xfrm>
            <a:off x="2186940" y="1232535"/>
            <a:ext cx="3251200" cy="337185"/>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3.1.1</a:t>
            </a:r>
            <a:r>
              <a:rPr lang="zh-CN" altLang="en-US" sz="1600" dirty="0">
                <a:solidFill>
                  <a:schemeClr val="bg1"/>
                </a:solidFill>
                <a:latin typeface="微软雅黑" panose="020B0503020204020204" pitchFamily="34" charset="-122"/>
                <a:ea typeface="微软雅黑" panose="020B0503020204020204" pitchFamily="34" charset="-122"/>
              </a:rPr>
              <a:t>人力资源系统数据库的设计</a:t>
            </a:r>
          </a:p>
        </p:txBody>
      </p:sp>
      <p:sp>
        <p:nvSpPr>
          <p:cNvPr id="30" name="矩形 29"/>
          <p:cNvSpPr/>
          <p:nvPr/>
        </p:nvSpPr>
        <p:spPr>
          <a:xfrm>
            <a:off x="2071998" y="473519"/>
            <a:ext cx="2529205" cy="645160"/>
          </a:xfrm>
          <a:prstGeom prst="rect">
            <a:avLst/>
          </a:prstGeom>
        </p:spPr>
        <p:txBody>
          <a:bodyPr wrap="none">
            <a:spAutoFit/>
            <a:scene3d>
              <a:camera prst="orthographicFront"/>
              <a:lightRig rig="threePt" dir="t"/>
            </a:scene3d>
          </a:bodyPr>
          <a:lstStyle/>
          <a:p>
            <a:pPr>
              <a:lnSpc>
                <a:spcPct val="200000"/>
              </a:lnSpc>
            </a:pPr>
            <a:r>
              <a:rPr lang="en-US">
                <a:solidFill>
                  <a:schemeClr val="bg1">
                    <a:lumMod val="95000"/>
                  </a:schemeClr>
                </a:solidFill>
              </a:rPr>
              <a:t>3.1</a:t>
            </a:r>
            <a:r>
              <a:rPr lang="zh-CN" altLang="en-US">
                <a:solidFill>
                  <a:schemeClr val="bg1">
                    <a:lumMod val="95000"/>
                  </a:schemeClr>
                </a:solidFill>
              </a:rPr>
              <a:t>人力资源系统数据库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 from="(-#ppt_w/2)" to="(#ppt_x)" calcmode="lin" valueType="num">
                                      <p:cBhvr>
                                        <p:cTn id="7" dur="600" fill="hold">
                                          <p:stCondLst>
                                            <p:cond delay="0"/>
                                          </p:stCondLst>
                                        </p:cTn>
                                        <p:tgtEl>
                                          <p:spTgt spid="19"/>
                                        </p:tgtEl>
                                        <p:attrNameLst>
                                          <p:attrName>ppt_x</p:attrName>
                                        </p:attrNameLst>
                                      </p:cBhvr>
                                    </p:anim>
                                    <p:anim from="0" to="-1.0" calcmode="lin" valueType="num">
                                      <p:cBhvr>
                                        <p:cTn id="8" dur="200" decel="50000" autoRev="1" fill="hold">
                                          <p:stCondLst>
                                            <p:cond delay="600"/>
                                          </p:stCondLst>
                                        </p:cTn>
                                        <p:tgtEl>
                                          <p:spTgt spid="19"/>
                                        </p:tgtEl>
                                        <p:attrNameLst>
                                          <p:attrName>xshear</p:attrName>
                                        </p:attrNameLst>
                                      </p:cBhvr>
                                    </p:anim>
                                    <p:animScale>
                                      <p:cBhvr>
                                        <p:cTn id="9" dur="200" decel="100000" autoRev="1" fill="hold">
                                          <p:stCondLst>
                                            <p:cond delay="600"/>
                                          </p:stCondLst>
                                        </p:cTn>
                                        <p:tgtEl>
                                          <p:spTgt spid="19"/>
                                        </p:tgtEl>
                                      </p:cBhvr>
                                      <p:from x="100000" y="100000"/>
                                      <p:to x="80000" y="100000"/>
                                    </p:animScale>
                                    <p:anim by="(#ppt_h/3+#ppt_w*0.1)" calcmode="lin" valueType="num">
                                      <p:cBhvr additive="sum">
                                        <p:cTn id="10" dur="200" decel="100000" autoRev="1" fill="hold">
                                          <p:stCondLst>
                                            <p:cond delay="600"/>
                                          </p:stCondLst>
                                        </p:cTn>
                                        <p:tgtEl>
                                          <p:spTgt spid="19"/>
                                        </p:tgtEl>
                                        <p:attrNameLst>
                                          <p:attrName>ppt_x</p:attrName>
                                        </p:attrNameLst>
                                      </p:cBhvr>
                                    </p:anim>
                                  </p:childTnLst>
                                </p:cTn>
                              </p:par>
                              <p:par>
                                <p:cTn id="11" presetID="37" presetClass="entr" presetSubtype="0" fill="hold" nodeType="withEffect">
                                  <p:stCondLst>
                                    <p:cond delay="20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900" decel="100000" fill="hold"/>
                                        <p:tgtEl>
                                          <p:spTgt spid="1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2"/>
          <p:cNvPicPr>
            <a:picLocks noChangeAspect="1"/>
          </p:cNvPicPr>
          <p:nvPr/>
        </p:nvPicPr>
        <p:blipFill>
          <a:blip r:embed="rId4">
            <a:lum bright="40000" contrast="40000"/>
          </a:blip>
          <a:stretch>
            <a:fillRect/>
          </a:stretch>
        </p:blipFill>
        <p:spPr>
          <a:xfrm>
            <a:off x="1001486" y="531027"/>
            <a:ext cx="879181" cy="813179"/>
          </a:xfrm>
          <a:prstGeom prst="rect">
            <a:avLst/>
          </a:prstGeom>
        </p:spPr>
      </p:pic>
      <p:grpSp>
        <p:nvGrpSpPr>
          <p:cNvPr id="16" name="Group 120"/>
          <p:cNvGrpSpPr/>
          <p:nvPr/>
        </p:nvGrpSpPr>
        <p:grpSpPr>
          <a:xfrm>
            <a:off x="10647680" y="4770120"/>
            <a:ext cx="1390015" cy="1905000"/>
            <a:chOff x="4992688" y="0"/>
            <a:chExt cx="615950" cy="865188"/>
          </a:xfrm>
          <a:noFill/>
        </p:grpSpPr>
        <p:sp>
          <p:nvSpPr>
            <p:cNvPr id="17" name="Freeform 100"/>
            <p:cNvSpPr/>
            <p:nvPr/>
          </p:nvSpPr>
          <p:spPr bwMode="auto">
            <a:xfrm>
              <a:off x="5002213" y="665163"/>
              <a:ext cx="544513" cy="200025"/>
            </a:xfrm>
            <a:custGeom>
              <a:avLst/>
              <a:gdLst/>
              <a:ahLst/>
              <a:cxnLst>
                <a:cxn ang="0">
                  <a:pos x="23" y="32"/>
                </a:cxn>
                <a:cxn ang="0">
                  <a:pos x="43" y="17"/>
                </a:cxn>
                <a:cxn ang="0">
                  <a:pos x="52" y="19"/>
                </a:cxn>
                <a:cxn ang="0">
                  <a:pos x="73" y="12"/>
                </a:cxn>
                <a:cxn ang="0">
                  <a:pos x="73" y="12"/>
                </a:cxn>
                <a:cxn ang="0">
                  <a:pos x="90" y="3"/>
                </a:cxn>
                <a:cxn ang="0">
                  <a:pos x="100" y="6"/>
                </a:cxn>
                <a:cxn ang="0">
                  <a:pos x="123" y="0"/>
                </a:cxn>
                <a:cxn ang="0">
                  <a:pos x="164" y="26"/>
                </a:cxn>
                <a:cxn ang="0">
                  <a:pos x="180" y="39"/>
                </a:cxn>
                <a:cxn ang="0">
                  <a:pos x="196" y="68"/>
                </a:cxn>
                <a:cxn ang="0">
                  <a:pos x="195" y="72"/>
                </a:cxn>
                <a:cxn ang="0">
                  <a:pos x="1" y="72"/>
                </a:cxn>
                <a:cxn ang="0">
                  <a:pos x="0" y="65"/>
                </a:cxn>
                <a:cxn ang="0">
                  <a:pos x="23" y="32"/>
                </a:cxn>
              </a:cxnLst>
              <a:rect l="0" t="0" r="r" b="b"/>
              <a:pathLst>
                <a:path w="196" h="72">
                  <a:moveTo>
                    <a:pt x="23" y="32"/>
                  </a:moveTo>
                  <a:cubicBezTo>
                    <a:pt x="25" y="24"/>
                    <a:pt x="33" y="17"/>
                    <a:pt x="43" y="17"/>
                  </a:cubicBezTo>
                  <a:cubicBezTo>
                    <a:pt x="46" y="17"/>
                    <a:pt x="49" y="18"/>
                    <a:pt x="52" y="19"/>
                  </a:cubicBezTo>
                  <a:cubicBezTo>
                    <a:pt x="58" y="15"/>
                    <a:pt x="65" y="12"/>
                    <a:pt x="73" y="12"/>
                  </a:cubicBezTo>
                  <a:cubicBezTo>
                    <a:pt x="73" y="12"/>
                    <a:pt x="73" y="12"/>
                    <a:pt x="73" y="12"/>
                  </a:cubicBezTo>
                  <a:cubicBezTo>
                    <a:pt x="76" y="7"/>
                    <a:pt x="82" y="3"/>
                    <a:pt x="90" y="3"/>
                  </a:cubicBezTo>
                  <a:cubicBezTo>
                    <a:pt x="94" y="3"/>
                    <a:pt x="97" y="4"/>
                    <a:pt x="100" y="6"/>
                  </a:cubicBezTo>
                  <a:cubicBezTo>
                    <a:pt x="107" y="2"/>
                    <a:pt x="115" y="0"/>
                    <a:pt x="123" y="0"/>
                  </a:cubicBezTo>
                  <a:cubicBezTo>
                    <a:pt x="142" y="0"/>
                    <a:pt x="159" y="11"/>
                    <a:pt x="164" y="26"/>
                  </a:cubicBezTo>
                  <a:cubicBezTo>
                    <a:pt x="172" y="27"/>
                    <a:pt x="179" y="32"/>
                    <a:pt x="180" y="39"/>
                  </a:cubicBezTo>
                  <a:cubicBezTo>
                    <a:pt x="189" y="45"/>
                    <a:pt x="196" y="56"/>
                    <a:pt x="196" y="68"/>
                  </a:cubicBezTo>
                  <a:cubicBezTo>
                    <a:pt x="196" y="70"/>
                    <a:pt x="195" y="71"/>
                    <a:pt x="195" y="72"/>
                  </a:cubicBezTo>
                  <a:cubicBezTo>
                    <a:pt x="1" y="72"/>
                    <a:pt x="1" y="72"/>
                    <a:pt x="1" y="72"/>
                  </a:cubicBezTo>
                  <a:cubicBezTo>
                    <a:pt x="1" y="70"/>
                    <a:pt x="0" y="68"/>
                    <a:pt x="0" y="65"/>
                  </a:cubicBezTo>
                  <a:cubicBezTo>
                    <a:pt x="0" y="50"/>
                    <a:pt x="10" y="37"/>
                    <a:pt x="23" y="32"/>
                  </a:cubicBezTo>
                  <a:close/>
                </a:path>
              </a:pathLst>
            </a:custGeom>
            <a:blipFill>
              <a:blip r:embed="rId5"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sp>
          <p:nvSpPr>
            <p:cNvPr id="18" name="Freeform 101"/>
            <p:cNvSpPr/>
            <p:nvPr/>
          </p:nvSpPr>
          <p:spPr bwMode="auto">
            <a:xfrm>
              <a:off x="4992688" y="0"/>
              <a:ext cx="615950" cy="661988"/>
            </a:xfrm>
            <a:custGeom>
              <a:avLst/>
              <a:gdLst/>
              <a:ahLst/>
              <a:cxnLst>
                <a:cxn ang="0">
                  <a:pos x="127" y="126"/>
                </a:cxn>
                <a:cxn ang="0">
                  <a:pos x="188" y="87"/>
                </a:cxn>
                <a:cxn ang="0">
                  <a:pos x="105" y="158"/>
                </a:cxn>
                <a:cxn ang="0">
                  <a:pos x="37" y="37"/>
                </a:cxn>
                <a:cxn ang="0">
                  <a:pos x="102" y="109"/>
                </a:cxn>
                <a:cxn ang="0">
                  <a:pos x="0" y="0"/>
                </a:cxn>
                <a:cxn ang="0">
                  <a:pos x="89" y="119"/>
                </a:cxn>
                <a:cxn ang="0">
                  <a:pos x="92" y="127"/>
                </a:cxn>
                <a:cxn ang="0">
                  <a:pos x="98" y="195"/>
                </a:cxn>
                <a:cxn ang="0">
                  <a:pos x="40" y="169"/>
                </a:cxn>
                <a:cxn ang="0">
                  <a:pos x="85" y="183"/>
                </a:cxn>
                <a:cxn ang="0">
                  <a:pos x="15" y="163"/>
                </a:cxn>
                <a:cxn ang="0">
                  <a:pos x="79" y="187"/>
                </a:cxn>
                <a:cxn ang="0">
                  <a:pos x="98" y="203"/>
                </a:cxn>
                <a:cxn ang="0">
                  <a:pos x="97" y="236"/>
                </a:cxn>
                <a:cxn ang="0">
                  <a:pos x="103" y="238"/>
                </a:cxn>
                <a:cxn ang="0">
                  <a:pos x="113" y="235"/>
                </a:cxn>
                <a:cxn ang="0">
                  <a:pos x="107" y="168"/>
                </a:cxn>
                <a:cxn ang="0">
                  <a:pos x="139" y="127"/>
                </a:cxn>
                <a:cxn ang="0">
                  <a:pos x="221" y="69"/>
                </a:cxn>
                <a:cxn ang="0">
                  <a:pos x="127" y="126"/>
                </a:cxn>
              </a:cxnLst>
              <a:rect l="0" t="0" r="r" b="b"/>
              <a:pathLst>
                <a:path w="221" h="238">
                  <a:moveTo>
                    <a:pt x="127" y="126"/>
                  </a:moveTo>
                  <a:cubicBezTo>
                    <a:pt x="157" y="87"/>
                    <a:pt x="188" y="87"/>
                    <a:pt x="188" y="87"/>
                  </a:cubicBezTo>
                  <a:cubicBezTo>
                    <a:pt x="149" y="103"/>
                    <a:pt x="112" y="148"/>
                    <a:pt x="105" y="158"/>
                  </a:cubicBezTo>
                  <a:cubicBezTo>
                    <a:pt x="96" y="113"/>
                    <a:pt x="77" y="62"/>
                    <a:pt x="37" y="37"/>
                  </a:cubicBezTo>
                  <a:cubicBezTo>
                    <a:pt x="37" y="37"/>
                    <a:pt x="77" y="45"/>
                    <a:pt x="102" y="109"/>
                  </a:cubicBezTo>
                  <a:cubicBezTo>
                    <a:pt x="102" y="109"/>
                    <a:pt x="158" y="33"/>
                    <a:pt x="0" y="0"/>
                  </a:cubicBezTo>
                  <a:cubicBezTo>
                    <a:pt x="0" y="0"/>
                    <a:pt x="15" y="166"/>
                    <a:pt x="89" y="119"/>
                  </a:cubicBezTo>
                  <a:cubicBezTo>
                    <a:pt x="92" y="127"/>
                    <a:pt x="92" y="127"/>
                    <a:pt x="92" y="127"/>
                  </a:cubicBezTo>
                  <a:cubicBezTo>
                    <a:pt x="95" y="138"/>
                    <a:pt x="98" y="166"/>
                    <a:pt x="98" y="195"/>
                  </a:cubicBezTo>
                  <a:cubicBezTo>
                    <a:pt x="90" y="189"/>
                    <a:pt x="63" y="172"/>
                    <a:pt x="40" y="169"/>
                  </a:cubicBezTo>
                  <a:cubicBezTo>
                    <a:pt x="40" y="169"/>
                    <a:pt x="59" y="163"/>
                    <a:pt x="85" y="183"/>
                  </a:cubicBezTo>
                  <a:cubicBezTo>
                    <a:pt x="85" y="183"/>
                    <a:pt x="90" y="138"/>
                    <a:pt x="15" y="163"/>
                  </a:cubicBezTo>
                  <a:cubicBezTo>
                    <a:pt x="15" y="163"/>
                    <a:pt x="59" y="224"/>
                    <a:pt x="79" y="187"/>
                  </a:cubicBezTo>
                  <a:cubicBezTo>
                    <a:pt x="98" y="203"/>
                    <a:pt x="98" y="203"/>
                    <a:pt x="98" y="203"/>
                  </a:cubicBezTo>
                  <a:cubicBezTo>
                    <a:pt x="98" y="214"/>
                    <a:pt x="98" y="226"/>
                    <a:pt x="97" y="236"/>
                  </a:cubicBezTo>
                  <a:cubicBezTo>
                    <a:pt x="99" y="236"/>
                    <a:pt x="101" y="237"/>
                    <a:pt x="103" y="238"/>
                  </a:cubicBezTo>
                  <a:cubicBezTo>
                    <a:pt x="106" y="236"/>
                    <a:pt x="109" y="236"/>
                    <a:pt x="113" y="235"/>
                  </a:cubicBezTo>
                  <a:cubicBezTo>
                    <a:pt x="113" y="225"/>
                    <a:pt x="112" y="199"/>
                    <a:pt x="107" y="168"/>
                  </a:cubicBezTo>
                  <a:cubicBezTo>
                    <a:pt x="139" y="127"/>
                    <a:pt x="139" y="127"/>
                    <a:pt x="139" y="127"/>
                  </a:cubicBezTo>
                  <a:cubicBezTo>
                    <a:pt x="180" y="173"/>
                    <a:pt x="221" y="69"/>
                    <a:pt x="221" y="69"/>
                  </a:cubicBezTo>
                  <a:cubicBezTo>
                    <a:pt x="106" y="61"/>
                    <a:pt x="127" y="126"/>
                    <a:pt x="127" y="126"/>
                  </a:cubicBezTo>
                  <a:close/>
                </a:path>
              </a:pathLst>
            </a:custGeom>
            <a:grpFill/>
            <a:ln w="9525">
              <a:solidFill>
                <a:schemeClr val="bg1"/>
              </a:solidFill>
              <a:round/>
            </a:ln>
          </p:spPr>
          <p:txBody>
            <a:bodyPr vert="horz" wrap="square" lIns="91440" tIns="45720" rIns="91440" bIns="45720" numCol="1" anchor="t" anchorCtr="0" compatLnSpc="1"/>
            <a:lstStyle/>
            <a:p>
              <a:endParaRPr lang="en-US"/>
            </a:p>
          </p:txBody>
        </p:sp>
      </p:grpSp>
      <p:grpSp>
        <p:nvGrpSpPr>
          <p:cNvPr id="19" name="Group 123"/>
          <p:cNvGrpSpPr/>
          <p:nvPr/>
        </p:nvGrpSpPr>
        <p:grpSpPr>
          <a:xfrm>
            <a:off x="284981" y="4617540"/>
            <a:ext cx="1295400" cy="1905000"/>
            <a:chOff x="4992688" y="0"/>
            <a:chExt cx="615950" cy="865188"/>
          </a:xfrm>
          <a:noFill/>
        </p:grpSpPr>
        <p:sp>
          <p:nvSpPr>
            <p:cNvPr id="20" name="Freeform 100"/>
            <p:cNvSpPr/>
            <p:nvPr/>
          </p:nvSpPr>
          <p:spPr bwMode="auto">
            <a:xfrm>
              <a:off x="5002213" y="665163"/>
              <a:ext cx="544513" cy="200025"/>
            </a:xfrm>
            <a:custGeom>
              <a:avLst/>
              <a:gdLst/>
              <a:ahLst/>
              <a:cxnLst>
                <a:cxn ang="0">
                  <a:pos x="23" y="32"/>
                </a:cxn>
                <a:cxn ang="0">
                  <a:pos x="43" y="17"/>
                </a:cxn>
                <a:cxn ang="0">
                  <a:pos x="52" y="19"/>
                </a:cxn>
                <a:cxn ang="0">
                  <a:pos x="73" y="12"/>
                </a:cxn>
                <a:cxn ang="0">
                  <a:pos x="73" y="12"/>
                </a:cxn>
                <a:cxn ang="0">
                  <a:pos x="90" y="3"/>
                </a:cxn>
                <a:cxn ang="0">
                  <a:pos x="100" y="6"/>
                </a:cxn>
                <a:cxn ang="0">
                  <a:pos x="123" y="0"/>
                </a:cxn>
                <a:cxn ang="0">
                  <a:pos x="164" y="26"/>
                </a:cxn>
                <a:cxn ang="0">
                  <a:pos x="180" y="39"/>
                </a:cxn>
                <a:cxn ang="0">
                  <a:pos x="196" y="68"/>
                </a:cxn>
                <a:cxn ang="0">
                  <a:pos x="195" y="72"/>
                </a:cxn>
                <a:cxn ang="0">
                  <a:pos x="1" y="72"/>
                </a:cxn>
                <a:cxn ang="0">
                  <a:pos x="0" y="65"/>
                </a:cxn>
                <a:cxn ang="0">
                  <a:pos x="23" y="32"/>
                </a:cxn>
              </a:cxnLst>
              <a:rect l="0" t="0" r="r" b="b"/>
              <a:pathLst>
                <a:path w="196" h="72">
                  <a:moveTo>
                    <a:pt x="23" y="32"/>
                  </a:moveTo>
                  <a:cubicBezTo>
                    <a:pt x="25" y="24"/>
                    <a:pt x="33" y="17"/>
                    <a:pt x="43" y="17"/>
                  </a:cubicBezTo>
                  <a:cubicBezTo>
                    <a:pt x="46" y="17"/>
                    <a:pt x="49" y="18"/>
                    <a:pt x="52" y="19"/>
                  </a:cubicBezTo>
                  <a:cubicBezTo>
                    <a:pt x="58" y="15"/>
                    <a:pt x="65" y="12"/>
                    <a:pt x="73" y="12"/>
                  </a:cubicBezTo>
                  <a:cubicBezTo>
                    <a:pt x="73" y="12"/>
                    <a:pt x="73" y="12"/>
                    <a:pt x="73" y="12"/>
                  </a:cubicBezTo>
                  <a:cubicBezTo>
                    <a:pt x="76" y="7"/>
                    <a:pt x="82" y="3"/>
                    <a:pt x="90" y="3"/>
                  </a:cubicBezTo>
                  <a:cubicBezTo>
                    <a:pt x="94" y="3"/>
                    <a:pt x="97" y="4"/>
                    <a:pt x="100" y="6"/>
                  </a:cubicBezTo>
                  <a:cubicBezTo>
                    <a:pt x="107" y="2"/>
                    <a:pt x="115" y="0"/>
                    <a:pt x="123" y="0"/>
                  </a:cubicBezTo>
                  <a:cubicBezTo>
                    <a:pt x="142" y="0"/>
                    <a:pt x="159" y="11"/>
                    <a:pt x="164" y="26"/>
                  </a:cubicBezTo>
                  <a:cubicBezTo>
                    <a:pt x="172" y="27"/>
                    <a:pt x="179" y="32"/>
                    <a:pt x="180" y="39"/>
                  </a:cubicBezTo>
                  <a:cubicBezTo>
                    <a:pt x="189" y="45"/>
                    <a:pt x="196" y="56"/>
                    <a:pt x="196" y="68"/>
                  </a:cubicBezTo>
                  <a:cubicBezTo>
                    <a:pt x="196" y="70"/>
                    <a:pt x="195" y="71"/>
                    <a:pt x="195" y="72"/>
                  </a:cubicBezTo>
                  <a:cubicBezTo>
                    <a:pt x="1" y="72"/>
                    <a:pt x="1" y="72"/>
                    <a:pt x="1" y="72"/>
                  </a:cubicBezTo>
                  <a:cubicBezTo>
                    <a:pt x="1" y="70"/>
                    <a:pt x="0" y="68"/>
                    <a:pt x="0" y="65"/>
                  </a:cubicBezTo>
                  <a:cubicBezTo>
                    <a:pt x="0" y="50"/>
                    <a:pt x="10" y="37"/>
                    <a:pt x="23" y="32"/>
                  </a:cubicBezTo>
                  <a:close/>
                </a:path>
              </a:pathLst>
            </a:custGeom>
            <a:blipFill>
              <a:blip r:embed="rId5"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sp>
          <p:nvSpPr>
            <p:cNvPr id="21" name="Freeform 101"/>
            <p:cNvSpPr/>
            <p:nvPr/>
          </p:nvSpPr>
          <p:spPr bwMode="auto">
            <a:xfrm>
              <a:off x="4992688" y="0"/>
              <a:ext cx="615950" cy="661988"/>
            </a:xfrm>
            <a:custGeom>
              <a:avLst/>
              <a:gdLst/>
              <a:ahLst/>
              <a:cxnLst>
                <a:cxn ang="0">
                  <a:pos x="127" y="126"/>
                </a:cxn>
                <a:cxn ang="0">
                  <a:pos x="188" y="87"/>
                </a:cxn>
                <a:cxn ang="0">
                  <a:pos x="105" y="158"/>
                </a:cxn>
                <a:cxn ang="0">
                  <a:pos x="37" y="37"/>
                </a:cxn>
                <a:cxn ang="0">
                  <a:pos x="102" y="109"/>
                </a:cxn>
                <a:cxn ang="0">
                  <a:pos x="0" y="0"/>
                </a:cxn>
                <a:cxn ang="0">
                  <a:pos x="89" y="119"/>
                </a:cxn>
                <a:cxn ang="0">
                  <a:pos x="92" y="127"/>
                </a:cxn>
                <a:cxn ang="0">
                  <a:pos x="98" y="195"/>
                </a:cxn>
                <a:cxn ang="0">
                  <a:pos x="40" y="169"/>
                </a:cxn>
                <a:cxn ang="0">
                  <a:pos x="85" y="183"/>
                </a:cxn>
                <a:cxn ang="0">
                  <a:pos x="15" y="163"/>
                </a:cxn>
                <a:cxn ang="0">
                  <a:pos x="79" y="187"/>
                </a:cxn>
                <a:cxn ang="0">
                  <a:pos x="98" y="203"/>
                </a:cxn>
                <a:cxn ang="0">
                  <a:pos x="97" y="236"/>
                </a:cxn>
                <a:cxn ang="0">
                  <a:pos x="103" y="238"/>
                </a:cxn>
                <a:cxn ang="0">
                  <a:pos x="113" y="235"/>
                </a:cxn>
                <a:cxn ang="0">
                  <a:pos x="107" y="168"/>
                </a:cxn>
                <a:cxn ang="0">
                  <a:pos x="139" y="127"/>
                </a:cxn>
                <a:cxn ang="0">
                  <a:pos x="221" y="69"/>
                </a:cxn>
                <a:cxn ang="0">
                  <a:pos x="127" y="126"/>
                </a:cxn>
              </a:cxnLst>
              <a:rect l="0" t="0" r="r" b="b"/>
              <a:pathLst>
                <a:path w="221" h="238">
                  <a:moveTo>
                    <a:pt x="127" y="126"/>
                  </a:moveTo>
                  <a:cubicBezTo>
                    <a:pt x="157" y="87"/>
                    <a:pt x="188" y="87"/>
                    <a:pt x="188" y="87"/>
                  </a:cubicBezTo>
                  <a:cubicBezTo>
                    <a:pt x="149" y="103"/>
                    <a:pt x="112" y="148"/>
                    <a:pt x="105" y="158"/>
                  </a:cubicBezTo>
                  <a:cubicBezTo>
                    <a:pt x="96" y="113"/>
                    <a:pt x="77" y="62"/>
                    <a:pt x="37" y="37"/>
                  </a:cubicBezTo>
                  <a:cubicBezTo>
                    <a:pt x="37" y="37"/>
                    <a:pt x="77" y="45"/>
                    <a:pt x="102" y="109"/>
                  </a:cubicBezTo>
                  <a:cubicBezTo>
                    <a:pt x="102" y="109"/>
                    <a:pt x="158" y="33"/>
                    <a:pt x="0" y="0"/>
                  </a:cubicBezTo>
                  <a:cubicBezTo>
                    <a:pt x="0" y="0"/>
                    <a:pt x="15" y="166"/>
                    <a:pt x="89" y="119"/>
                  </a:cubicBezTo>
                  <a:cubicBezTo>
                    <a:pt x="92" y="127"/>
                    <a:pt x="92" y="127"/>
                    <a:pt x="92" y="127"/>
                  </a:cubicBezTo>
                  <a:cubicBezTo>
                    <a:pt x="95" y="138"/>
                    <a:pt x="98" y="166"/>
                    <a:pt x="98" y="195"/>
                  </a:cubicBezTo>
                  <a:cubicBezTo>
                    <a:pt x="90" y="189"/>
                    <a:pt x="63" y="172"/>
                    <a:pt x="40" y="169"/>
                  </a:cubicBezTo>
                  <a:cubicBezTo>
                    <a:pt x="40" y="169"/>
                    <a:pt x="59" y="163"/>
                    <a:pt x="85" y="183"/>
                  </a:cubicBezTo>
                  <a:cubicBezTo>
                    <a:pt x="85" y="183"/>
                    <a:pt x="90" y="138"/>
                    <a:pt x="15" y="163"/>
                  </a:cubicBezTo>
                  <a:cubicBezTo>
                    <a:pt x="15" y="163"/>
                    <a:pt x="59" y="224"/>
                    <a:pt x="79" y="187"/>
                  </a:cubicBezTo>
                  <a:cubicBezTo>
                    <a:pt x="98" y="203"/>
                    <a:pt x="98" y="203"/>
                    <a:pt x="98" y="203"/>
                  </a:cubicBezTo>
                  <a:cubicBezTo>
                    <a:pt x="98" y="214"/>
                    <a:pt x="98" y="226"/>
                    <a:pt x="97" y="236"/>
                  </a:cubicBezTo>
                  <a:cubicBezTo>
                    <a:pt x="99" y="236"/>
                    <a:pt x="101" y="237"/>
                    <a:pt x="103" y="238"/>
                  </a:cubicBezTo>
                  <a:cubicBezTo>
                    <a:pt x="106" y="236"/>
                    <a:pt x="109" y="236"/>
                    <a:pt x="113" y="235"/>
                  </a:cubicBezTo>
                  <a:cubicBezTo>
                    <a:pt x="113" y="225"/>
                    <a:pt x="112" y="199"/>
                    <a:pt x="107" y="168"/>
                  </a:cubicBezTo>
                  <a:cubicBezTo>
                    <a:pt x="139" y="127"/>
                    <a:pt x="139" y="127"/>
                    <a:pt x="139" y="127"/>
                  </a:cubicBezTo>
                  <a:cubicBezTo>
                    <a:pt x="180" y="173"/>
                    <a:pt x="221" y="69"/>
                    <a:pt x="221" y="69"/>
                  </a:cubicBezTo>
                  <a:cubicBezTo>
                    <a:pt x="106" y="61"/>
                    <a:pt x="127" y="126"/>
                    <a:pt x="127" y="126"/>
                  </a:cubicBezTo>
                  <a:close/>
                </a:path>
              </a:pathLst>
            </a:custGeom>
            <a:grpFill/>
            <a:ln w="9525">
              <a:solidFill>
                <a:schemeClr val="bg1"/>
              </a:solidFill>
              <a:round/>
            </a:ln>
          </p:spPr>
          <p:txBody>
            <a:bodyPr vert="horz" wrap="square" lIns="91440" tIns="45720" rIns="91440" bIns="45720" numCol="1" anchor="t" anchorCtr="0" compatLnSpc="1"/>
            <a:lstStyle/>
            <a:p>
              <a:endParaRPr lang="en-US"/>
            </a:p>
          </p:txBody>
        </p:sp>
      </p:grpSp>
      <p:sp>
        <p:nvSpPr>
          <p:cNvPr id="23" name="文本框 22"/>
          <p:cNvSpPr txBox="1"/>
          <p:nvPr/>
        </p:nvSpPr>
        <p:spPr>
          <a:xfrm>
            <a:off x="2186940" y="1232535"/>
            <a:ext cx="3251200" cy="337185"/>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3.1.2</a:t>
            </a:r>
            <a:r>
              <a:rPr lang="zh-CN" altLang="en-US" sz="1600" dirty="0">
                <a:solidFill>
                  <a:schemeClr val="bg1"/>
                </a:solidFill>
                <a:latin typeface="微软雅黑" panose="020B0503020204020204" pitchFamily="34" charset="-122"/>
                <a:ea typeface="微软雅黑" panose="020B0503020204020204" pitchFamily="34" charset="-122"/>
              </a:rPr>
              <a:t>人力资源系统数据库</a:t>
            </a:r>
            <a:r>
              <a:rPr lang="en-US" altLang="zh-CN" sz="1600" dirty="0">
                <a:solidFill>
                  <a:schemeClr val="bg1"/>
                </a:solidFill>
                <a:latin typeface="微软雅黑" panose="020B0503020204020204" pitchFamily="34" charset="-122"/>
                <a:ea typeface="微软雅黑" panose="020B0503020204020204" pitchFamily="34" charset="-122"/>
              </a:rPr>
              <a:t>ER</a:t>
            </a:r>
            <a:r>
              <a:rPr lang="zh-CN" altLang="en-US" sz="1600" dirty="0">
                <a:solidFill>
                  <a:schemeClr val="bg1"/>
                </a:solidFill>
                <a:latin typeface="微软雅黑" panose="020B0503020204020204" pitchFamily="34" charset="-122"/>
                <a:ea typeface="微软雅黑" panose="020B0503020204020204" pitchFamily="34" charset="-122"/>
              </a:rPr>
              <a:t>图</a:t>
            </a:r>
          </a:p>
        </p:txBody>
      </p:sp>
      <p:sp>
        <p:nvSpPr>
          <p:cNvPr id="30" name="矩形 29"/>
          <p:cNvSpPr/>
          <p:nvPr/>
        </p:nvSpPr>
        <p:spPr>
          <a:xfrm>
            <a:off x="2071998" y="473519"/>
            <a:ext cx="2529205" cy="645160"/>
          </a:xfrm>
          <a:prstGeom prst="rect">
            <a:avLst/>
          </a:prstGeom>
        </p:spPr>
        <p:txBody>
          <a:bodyPr wrap="none">
            <a:spAutoFit/>
            <a:scene3d>
              <a:camera prst="orthographicFront"/>
              <a:lightRig rig="threePt" dir="t"/>
            </a:scene3d>
          </a:bodyPr>
          <a:lstStyle/>
          <a:p>
            <a:pPr>
              <a:lnSpc>
                <a:spcPct val="200000"/>
              </a:lnSpc>
            </a:pPr>
            <a:r>
              <a:rPr lang="en-US">
                <a:solidFill>
                  <a:schemeClr val="bg1">
                    <a:lumMod val="95000"/>
                  </a:schemeClr>
                </a:solidFill>
              </a:rPr>
              <a:t>3.1</a:t>
            </a:r>
            <a:r>
              <a:rPr lang="zh-CN" altLang="en-US">
                <a:solidFill>
                  <a:schemeClr val="bg1">
                    <a:lumMod val="95000"/>
                  </a:schemeClr>
                </a:solidFill>
              </a:rPr>
              <a:t>人力资源系统数据库</a:t>
            </a:r>
          </a:p>
        </p:txBody>
      </p:sp>
      <p:pic>
        <p:nvPicPr>
          <p:cNvPr id="2" name="图片 1" descr="QQ截图20190531110811"/>
          <p:cNvPicPr>
            <a:picLocks noChangeAspect="1"/>
          </p:cNvPicPr>
          <p:nvPr/>
        </p:nvPicPr>
        <p:blipFill>
          <a:blip r:embed="rId6"/>
          <a:stretch>
            <a:fillRect/>
          </a:stretch>
        </p:blipFill>
        <p:spPr>
          <a:xfrm>
            <a:off x="1781175" y="2011680"/>
            <a:ext cx="4429125" cy="3048000"/>
          </a:xfrm>
          <a:prstGeom prst="rect">
            <a:avLst/>
          </a:prstGeom>
        </p:spPr>
      </p:pic>
      <p:pic>
        <p:nvPicPr>
          <p:cNvPr id="5" name="图片 4" descr="QQ截图20190531110825"/>
          <p:cNvPicPr>
            <a:picLocks noChangeAspect="1"/>
          </p:cNvPicPr>
          <p:nvPr/>
        </p:nvPicPr>
        <p:blipFill>
          <a:blip r:embed="rId7"/>
          <a:stretch>
            <a:fillRect/>
          </a:stretch>
        </p:blipFill>
        <p:spPr>
          <a:xfrm>
            <a:off x="6143625" y="2011680"/>
            <a:ext cx="4286250" cy="304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 from="(-#ppt_w/2)" to="(#ppt_x)" calcmode="lin" valueType="num">
                                      <p:cBhvr>
                                        <p:cTn id="7" dur="600" fill="hold">
                                          <p:stCondLst>
                                            <p:cond delay="0"/>
                                          </p:stCondLst>
                                        </p:cTn>
                                        <p:tgtEl>
                                          <p:spTgt spid="19"/>
                                        </p:tgtEl>
                                        <p:attrNameLst>
                                          <p:attrName>ppt_x</p:attrName>
                                        </p:attrNameLst>
                                      </p:cBhvr>
                                    </p:anim>
                                    <p:anim from="0" to="-1.0" calcmode="lin" valueType="num">
                                      <p:cBhvr>
                                        <p:cTn id="8" dur="200" decel="50000" autoRev="1" fill="hold">
                                          <p:stCondLst>
                                            <p:cond delay="600"/>
                                          </p:stCondLst>
                                        </p:cTn>
                                        <p:tgtEl>
                                          <p:spTgt spid="19"/>
                                        </p:tgtEl>
                                        <p:attrNameLst>
                                          <p:attrName>xshear</p:attrName>
                                        </p:attrNameLst>
                                      </p:cBhvr>
                                    </p:anim>
                                    <p:animScale>
                                      <p:cBhvr>
                                        <p:cTn id="9" dur="200" decel="100000" autoRev="1" fill="hold">
                                          <p:stCondLst>
                                            <p:cond delay="600"/>
                                          </p:stCondLst>
                                        </p:cTn>
                                        <p:tgtEl>
                                          <p:spTgt spid="19"/>
                                        </p:tgtEl>
                                      </p:cBhvr>
                                      <p:from x="100000" y="100000"/>
                                      <p:to x="80000" y="100000"/>
                                    </p:animScale>
                                    <p:anim by="(#ppt_h/3+#ppt_w*0.1)" calcmode="lin" valueType="num">
                                      <p:cBhvr additive="sum">
                                        <p:cTn id="10" dur="200" decel="100000" autoRev="1" fill="hold">
                                          <p:stCondLst>
                                            <p:cond delay="600"/>
                                          </p:stCondLst>
                                        </p:cTn>
                                        <p:tgtEl>
                                          <p:spTgt spid="19"/>
                                        </p:tgtEl>
                                        <p:attrNameLst>
                                          <p:attrName>ppt_x</p:attrName>
                                        </p:attrNameLst>
                                      </p:cBhvr>
                                    </p:anim>
                                  </p:childTnLst>
                                </p:cTn>
                              </p:par>
                              <p:par>
                                <p:cTn id="11" presetID="37" presetClass="entr" presetSubtype="0" fill="hold" nodeType="withEffect">
                                  <p:stCondLst>
                                    <p:cond delay="20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900" decel="100000" fill="hold"/>
                                        <p:tgtEl>
                                          <p:spTgt spid="1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8255"/>
            <a:ext cx="12192000" cy="6858000"/>
          </a:xfrm>
          <a:prstGeom prst="rect">
            <a:avLst/>
          </a:prstGeom>
        </p:spPr>
      </p:pic>
      <p:pic>
        <p:nvPicPr>
          <p:cNvPr id="3" name="图片 2"/>
          <p:cNvPicPr>
            <a:picLocks noChangeAspect="1"/>
          </p:cNvPicPr>
          <p:nvPr/>
        </p:nvPicPr>
        <p:blipFill>
          <a:blip r:embed="rId4">
            <a:lum bright="40000" contrast="40000"/>
          </a:blip>
          <a:stretch>
            <a:fillRect/>
          </a:stretch>
        </p:blipFill>
        <p:spPr>
          <a:xfrm>
            <a:off x="1001486" y="531027"/>
            <a:ext cx="879181" cy="813179"/>
          </a:xfrm>
          <a:prstGeom prst="rect">
            <a:avLst/>
          </a:prstGeom>
        </p:spPr>
      </p:pic>
      <p:grpSp>
        <p:nvGrpSpPr>
          <p:cNvPr id="60" name="Group 138"/>
          <p:cNvGrpSpPr/>
          <p:nvPr/>
        </p:nvGrpSpPr>
        <p:grpSpPr>
          <a:xfrm>
            <a:off x="1803932" y="2582638"/>
            <a:ext cx="4648200" cy="3397251"/>
            <a:chOff x="685800" y="971550"/>
            <a:chExt cx="4648200" cy="3397251"/>
          </a:xfrm>
        </p:grpSpPr>
        <p:sp>
          <p:nvSpPr>
            <p:cNvPr id="66" name="Freeform 7"/>
            <p:cNvSpPr/>
            <p:nvPr/>
          </p:nvSpPr>
          <p:spPr bwMode="auto">
            <a:xfrm>
              <a:off x="693737" y="3825876"/>
              <a:ext cx="2673350" cy="542925"/>
            </a:xfrm>
            <a:custGeom>
              <a:avLst/>
              <a:gdLst/>
              <a:ahLst/>
              <a:cxnLst>
                <a:cxn ang="0">
                  <a:pos x="0" y="0"/>
                </a:cxn>
                <a:cxn ang="0">
                  <a:pos x="0" y="0"/>
                </a:cxn>
                <a:cxn ang="0">
                  <a:pos x="1684" y="342"/>
                </a:cxn>
                <a:cxn ang="0">
                  <a:pos x="1684" y="342"/>
                </a:cxn>
                <a:cxn ang="0">
                  <a:pos x="0" y="0"/>
                </a:cxn>
              </a:cxnLst>
              <a:rect l="0" t="0" r="r" b="b"/>
              <a:pathLst>
                <a:path w="1684" h="342">
                  <a:moveTo>
                    <a:pt x="0" y="0"/>
                  </a:moveTo>
                  <a:lnTo>
                    <a:pt x="0" y="0"/>
                  </a:lnTo>
                  <a:lnTo>
                    <a:pt x="1684" y="342"/>
                  </a:lnTo>
                  <a:lnTo>
                    <a:pt x="1684" y="342"/>
                  </a:lnTo>
                  <a:lnTo>
                    <a:pt x="0" y="0"/>
                  </a:lnTo>
                  <a:close/>
                </a:path>
              </a:pathLst>
            </a:custGeom>
            <a:noFill/>
            <a:ln w="9525">
              <a:solidFill>
                <a:schemeClr val="bg1"/>
              </a:solidFill>
              <a:round/>
            </a:ln>
          </p:spPr>
          <p:txBody>
            <a:bodyPr vert="horz" wrap="square" lIns="91440" tIns="45720" rIns="91440" bIns="45720" numCol="1" anchor="t" anchorCtr="0" compatLnSpc="1"/>
            <a:lstStyle/>
            <a:p>
              <a:endParaRPr lang="en-US"/>
            </a:p>
          </p:txBody>
        </p:sp>
        <p:sp>
          <p:nvSpPr>
            <p:cNvPr id="105" name="Freeform 8"/>
            <p:cNvSpPr/>
            <p:nvPr/>
          </p:nvSpPr>
          <p:spPr bwMode="auto">
            <a:xfrm>
              <a:off x="693737" y="3825876"/>
              <a:ext cx="2673350" cy="542925"/>
            </a:xfrm>
            <a:custGeom>
              <a:avLst/>
              <a:gdLst/>
              <a:ahLst/>
              <a:cxnLst>
                <a:cxn ang="0">
                  <a:pos x="0" y="0"/>
                </a:cxn>
                <a:cxn ang="0">
                  <a:pos x="0" y="0"/>
                </a:cxn>
                <a:cxn ang="0">
                  <a:pos x="1684" y="342"/>
                </a:cxn>
                <a:cxn ang="0">
                  <a:pos x="1684" y="342"/>
                </a:cxn>
                <a:cxn ang="0">
                  <a:pos x="0" y="0"/>
                </a:cxn>
              </a:cxnLst>
              <a:rect l="0" t="0" r="r" b="b"/>
              <a:pathLst>
                <a:path w="1684" h="342">
                  <a:moveTo>
                    <a:pt x="0" y="0"/>
                  </a:moveTo>
                  <a:lnTo>
                    <a:pt x="0" y="0"/>
                  </a:lnTo>
                  <a:lnTo>
                    <a:pt x="1684" y="342"/>
                  </a:lnTo>
                  <a:lnTo>
                    <a:pt x="1684" y="342"/>
                  </a:lnTo>
                  <a:lnTo>
                    <a:pt x="0" y="0"/>
                  </a:lnTo>
                </a:path>
              </a:pathLst>
            </a:custGeom>
            <a:noFill/>
            <a:ln w="9525">
              <a:solidFill>
                <a:schemeClr val="bg1"/>
              </a:solidFill>
              <a:round/>
            </a:ln>
          </p:spPr>
          <p:txBody>
            <a:bodyPr vert="horz" wrap="square" lIns="91440" tIns="45720" rIns="91440" bIns="45720" numCol="1" anchor="t" anchorCtr="0" compatLnSpc="1"/>
            <a:lstStyle/>
            <a:p>
              <a:endParaRPr lang="en-US"/>
            </a:p>
          </p:txBody>
        </p:sp>
        <p:sp>
          <p:nvSpPr>
            <p:cNvPr id="106" name="Freeform 11"/>
            <p:cNvSpPr>
              <a:spLocks noEditPoints="1"/>
            </p:cNvSpPr>
            <p:nvPr/>
          </p:nvSpPr>
          <p:spPr bwMode="auto">
            <a:xfrm>
              <a:off x="685800" y="3824288"/>
              <a:ext cx="2681288" cy="544513"/>
            </a:xfrm>
            <a:custGeom>
              <a:avLst/>
              <a:gdLst/>
              <a:ahLst/>
              <a:cxnLst>
                <a:cxn ang="0">
                  <a:pos x="1689" y="343"/>
                </a:cxn>
                <a:cxn ang="0">
                  <a:pos x="1689" y="343"/>
                </a:cxn>
                <a:cxn ang="0">
                  <a:pos x="1689" y="343"/>
                </a:cxn>
                <a:cxn ang="0">
                  <a:pos x="1689" y="343"/>
                </a:cxn>
                <a:cxn ang="0">
                  <a:pos x="0" y="0"/>
                </a:cxn>
                <a:cxn ang="0">
                  <a:pos x="5" y="1"/>
                </a:cxn>
                <a:cxn ang="0">
                  <a:pos x="0" y="0"/>
                </a:cxn>
              </a:cxnLst>
              <a:rect l="0" t="0" r="r" b="b"/>
              <a:pathLst>
                <a:path w="1689" h="343">
                  <a:moveTo>
                    <a:pt x="1689" y="343"/>
                  </a:moveTo>
                  <a:lnTo>
                    <a:pt x="1689" y="343"/>
                  </a:lnTo>
                  <a:lnTo>
                    <a:pt x="1689" y="343"/>
                  </a:lnTo>
                  <a:lnTo>
                    <a:pt x="1689" y="343"/>
                  </a:lnTo>
                  <a:close/>
                  <a:moveTo>
                    <a:pt x="0" y="0"/>
                  </a:moveTo>
                  <a:lnTo>
                    <a:pt x="5" y="1"/>
                  </a:lnTo>
                  <a:lnTo>
                    <a:pt x="0" y="0"/>
                  </a:lnTo>
                  <a:close/>
                </a:path>
              </a:pathLst>
            </a:custGeom>
            <a:noFill/>
            <a:ln w="9525">
              <a:solidFill>
                <a:schemeClr val="bg1"/>
              </a:solidFill>
              <a:round/>
            </a:ln>
          </p:spPr>
          <p:txBody>
            <a:bodyPr vert="horz" wrap="square" lIns="91440" tIns="45720" rIns="91440" bIns="45720" numCol="1" anchor="t" anchorCtr="0" compatLnSpc="1"/>
            <a:lstStyle/>
            <a:p>
              <a:endParaRPr lang="en-US"/>
            </a:p>
          </p:txBody>
        </p:sp>
        <p:sp>
          <p:nvSpPr>
            <p:cNvPr id="107" name="Freeform 12"/>
            <p:cNvSpPr>
              <a:spLocks noEditPoints="1"/>
            </p:cNvSpPr>
            <p:nvPr/>
          </p:nvSpPr>
          <p:spPr bwMode="auto">
            <a:xfrm>
              <a:off x="685800" y="3824288"/>
              <a:ext cx="2681288" cy="544513"/>
            </a:xfrm>
            <a:custGeom>
              <a:avLst/>
              <a:gdLst/>
              <a:ahLst/>
              <a:cxnLst>
                <a:cxn ang="0">
                  <a:pos x="1689" y="343"/>
                </a:cxn>
                <a:cxn ang="0">
                  <a:pos x="1689" y="343"/>
                </a:cxn>
                <a:cxn ang="0">
                  <a:pos x="1689" y="343"/>
                </a:cxn>
                <a:cxn ang="0">
                  <a:pos x="1689" y="343"/>
                </a:cxn>
                <a:cxn ang="0">
                  <a:pos x="0" y="0"/>
                </a:cxn>
                <a:cxn ang="0">
                  <a:pos x="5" y="1"/>
                </a:cxn>
                <a:cxn ang="0">
                  <a:pos x="0" y="0"/>
                </a:cxn>
              </a:cxnLst>
              <a:rect l="0" t="0" r="r" b="b"/>
              <a:pathLst>
                <a:path w="1689" h="343">
                  <a:moveTo>
                    <a:pt x="1689" y="343"/>
                  </a:moveTo>
                  <a:lnTo>
                    <a:pt x="1689" y="343"/>
                  </a:lnTo>
                  <a:lnTo>
                    <a:pt x="1689" y="343"/>
                  </a:lnTo>
                  <a:lnTo>
                    <a:pt x="1689" y="343"/>
                  </a:lnTo>
                  <a:moveTo>
                    <a:pt x="0" y="0"/>
                  </a:moveTo>
                  <a:lnTo>
                    <a:pt x="5" y="1"/>
                  </a:lnTo>
                  <a:lnTo>
                    <a:pt x="0" y="0"/>
                  </a:lnTo>
                </a:path>
              </a:pathLst>
            </a:custGeom>
            <a:noFill/>
            <a:ln w="9525">
              <a:solidFill>
                <a:schemeClr val="bg1"/>
              </a:solidFill>
              <a:round/>
            </a:ln>
          </p:spPr>
          <p:txBody>
            <a:bodyPr vert="horz" wrap="square" lIns="91440" tIns="45720" rIns="91440" bIns="45720" numCol="1" anchor="t" anchorCtr="0" compatLnSpc="1"/>
            <a:lstStyle/>
            <a:p>
              <a:endParaRPr lang="en-US"/>
            </a:p>
          </p:txBody>
        </p:sp>
        <p:sp>
          <p:nvSpPr>
            <p:cNvPr id="108" name="Freeform 13"/>
            <p:cNvSpPr>
              <a:spLocks noEditPoints="1"/>
            </p:cNvSpPr>
            <p:nvPr/>
          </p:nvSpPr>
          <p:spPr bwMode="auto">
            <a:xfrm>
              <a:off x="685800" y="3368676"/>
              <a:ext cx="2681288" cy="1000125"/>
            </a:xfrm>
            <a:custGeom>
              <a:avLst/>
              <a:gdLst/>
              <a:ahLst/>
              <a:cxnLst>
                <a:cxn ang="0">
                  <a:pos x="1689" y="630"/>
                </a:cxn>
                <a:cxn ang="0">
                  <a:pos x="1689" y="630"/>
                </a:cxn>
                <a:cxn ang="0">
                  <a:pos x="1689" y="630"/>
                </a:cxn>
                <a:cxn ang="0">
                  <a:pos x="1689" y="630"/>
                </a:cxn>
                <a:cxn ang="0">
                  <a:pos x="236" y="0"/>
                </a:cxn>
                <a:cxn ang="0">
                  <a:pos x="0" y="287"/>
                </a:cxn>
                <a:cxn ang="0">
                  <a:pos x="5" y="288"/>
                </a:cxn>
                <a:cxn ang="0">
                  <a:pos x="5" y="288"/>
                </a:cxn>
                <a:cxn ang="0">
                  <a:pos x="0" y="287"/>
                </a:cxn>
                <a:cxn ang="0">
                  <a:pos x="236" y="0"/>
                </a:cxn>
                <a:cxn ang="0">
                  <a:pos x="236" y="0"/>
                </a:cxn>
              </a:cxnLst>
              <a:rect l="0" t="0" r="r" b="b"/>
              <a:pathLst>
                <a:path w="1689" h="630">
                  <a:moveTo>
                    <a:pt x="1689" y="630"/>
                  </a:moveTo>
                  <a:lnTo>
                    <a:pt x="1689" y="630"/>
                  </a:lnTo>
                  <a:lnTo>
                    <a:pt x="1689" y="630"/>
                  </a:lnTo>
                  <a:lnTo>
                    <a:pt x="1689" y="630"/>
                  </a:lnTo>
                  <a:close/>
                  <a:moveTo>
                    <a:pt x="236" y="0"/>
                  </a:moveTo>
                  <a:lnTo>
                    <a:pt x="0" y="287"/>
                  </a:lnTo>
                  <a:lnTo>
                    <a:pt x="5" y="288"/>
                  </a:lnTo>
                  <a:lnTo>
                    <a:pt x="5" y="288"/>
                  </a:lnTo>
                  <a:lnTo>
                    <a:pt x="0" y="287"/>
                  </a:lnTo>
                  <a:lnTo>
                    <a:pt x="236" y="0"/>
                  </a:lnTo>
                  <a:lnTo>
                    <a:pt x="236" y="0"/>
                  </a:lnTo>
                  <a:close/>
                </a:path>
              </a:pathLst>
            </a:custGeom>
            <a:noFill/>
            <a:ln w="9525">
              <a:solidFill>
                <a:schemeClr val="bg1"/>
              </a:solidFill>
              <a:round/>
            </a:ln>
          </p:spPr>
          <p:txBody>
            <a:bodyPr vert="horz" wrap="square" lIns="91440" tIns="45720" rIns="91440" bIns="45720" numCol="1" anchor="t" anchorCtr="0" compatLnSpc="1"/>
            <a:lstStyle/>
            <a:p>
              <a:endParaRPr lang="en-US"/>
            </a:p>
          </p:txBody>
        </p:sp>
        <p:sp>
          <p:nvSpPr>
            <p:cNvPr id="109" name="Freeform 14"/>
            <p:cNvSpPr>
              <a:spLocks noEditPoints="1"/>
            </p:cNvSpPr>
            <p:nvPr/>
          </p:nvSpPr>
          <p:spPr bwMode="auto">
            <a:xfrm>
              <a:off x="685800" y="3368676"/>
              <a:ext cx="2681288" cy="1000125"/>
            </a:xfrm>
            <a:custGeom>
              <a:avLst/>
              <a:gdLst/>
              <a:ahLst/>
              <a:cxnLst>
                <a:cxn ang="0">
                  <a:pos x="1689" y="630"/>
                </a:cxn>
                <a:cxn ang="0">
                  <a:pos x="1689" y="630"/>
                </a:cxn>
                <a:cxn ang="0">
                  <a:pos x="1689" y="630"/>
                </a:cxn>
                <a:cxn ang="0">
                  <a:pos x="1689" y="630"/>
                </a:cxn>
                <a:cxn ang="0">
                  <a:pos x="236" y="0"/>
                </a:cxn>
                <a:cxn ang="0">
                  <a:pos x="0" y="287"/>
                </a:cxn>
                <a:cxn ang="0">
                  <a:pos x="5" y="288"/>
                </a:cxn>
                <a:cxn ang="0">
                  <a:pos x="5" y="288"/>
                </a:cxn>
                <a:cxn ang="0">
                  <a:pos x="0" y="287"/>
                </a:cxn>
                <a:cxn ang="0">
                  <a:pos x="236" y="0"/>
                </a:cxn>
                <a:cxn ang="0">
                  <a:pos x="236" y="0"/>
                </a:cxn>
              </a:cxnLst>
              <a:rect l="0" t="0" r="r" b="b"/>
              <a:pathLst>
                <a:path w="1689" h="630">
                  <a:moveTo>
                    <a:pt x="1689" y="630"/>
                  </a:moveTo>
                  <a:lnTo>
                    <a:pt x="1689" y="630"/>
                  </a:lnTo>
                  <a:lnTo>
                    <a:pt x="1689" y="630"/>
                  </a:lnTo>
                  <a:lnTo>
                    <a:pt x="1689" y="630"/>
                  </a:lnTo>
                  <a:moveTo>
                    <a:pt x="236" y="0"/>
                  </a:moveTo>
                  <a:lnTo>
                    <a:pt x="0" y="287"/>
                  </a:lnTo>
                  <a:lnTo>
                    <a:pt x="5" y="288"/>
                  </a:lnTo>
                  <a:lnTo>
                    <a:pt x="5" y="288"/>
                  </a:lnTo>
                  <a:lnTo>
                    <a:pt x="0" y="287"/>
                  </a:lnTo>
                  <a:lnTo>
                    <a:pt x="236" y="0"/>
                  </a:lnTo>
                  <a:lnTo>
                    <a:pt x="236" y="0"/>
                  </a:lnTo>
                </a:path>
              </a:pathLst>
            </a:custGeom>
            <a:noFill/>
            <a:ln w="9525">
              <a:solidFill>
                <a:schemeClr val="bg1"/>
              </a:solidFill>
              <a:round/>
            </a:ln>
          </p:spPr>
          <p:txBody>
            <a:bodyPr vert="horz" wrap="square" lIns="91440" tIns="45720" rIns="91440" bIns="45720" numCol="1" anchor="t" anchorCtr="0" compatLnSpc="1"/>
            <a:lstStyle/>
            <a:p>
              <a:endParaRPr lang="en-US"/>
            </a:p>
          </p:txBody>
        </p:sp>
        <p:sp>
          <p:nvSpPr>
            <p:cNvPr id="110" name="Freeform 17"/>
            <p:cNvSpPr>
              <a:spLocks noEditPoints="1"/>
            </p:cNvSpPr>
            <p:nvPr/>
          </p:nvSpPr>
          <p:spPr bwMode="auto">
            <a:xfrm>
              <a:off x="3367087" y="3055938"/>
              <a:ext cx="1436688" cy="1312863"/>
            </a:xfrm>
            <a:custGeom>
              <a:avLst/>
              <a:gdLst/>
              <a:ahLst/>
              <a:cxnLst>
                <a:cxn ang="0">
                  <a:pos x="0" y="827"/>
                </a:cxn>
                <a:cxn ang="0">
                  <a:pos x="0" y="827"/>
                </a:cxn>
                <a:cxn ang="0">
                  <a:pos x="0" y="827"/>
                </a:cxn>
                <a:cxn ang="0">
                  <a:pos x="0" y="827"/>
                </a:cxn>
                <a:cxn ang="0">
                  <a:pos x="0" y="827"/>
                </a:cxn>
                <a:cxn ang="0">
                  <a:pos x="773" y="0"/>
                </a:cxn>
                <a:cxn ang="0">
                  <a:pos x="783" y="11"/>
                </a:cxn>
                <a:cxn ang="0">
                  <a:pos x="905" y="139"/>
                </a:cxn>
                <a:cxn ang="0">
                  <a:pos x="773" y="0"/>
                </a:cxn>
              </a:cxnLst>
              <a:rect l="0" t="0" r="r" b="b"/>
              <a:pathLst>
                <a:path w="905" h="827">
                  <a:moveTo>
                    <a:pt x="0" y="827"/>
                  </a:moveTo>
                  <a:lnTo>
                    <a:pt x="0" y="827"/>
                  </a:lnTo>
                  <a:lnTo>
                    <a:pt x="0" y="827"/>
                  </a:lnTo>
                  <a:lnTo>
                    <a:pt x="0" y="827"/>
                  </a:lnTo>
                  <a:lnTo>
                    <a:pt x="0" y="827"/>
                  </a:lnTo>
                  <a:close/>
                  <a:moveTo>
                    <a:pt x="773" y="0"/>
                  </a:moveTo>
                  <a:lnTo>
                    <a:pt x="783" y="11"/>
                  </a:lnTo>
                  <a:lnTo>
                    <a:pt x="905" y="139"/>
                  </a:lnTo>
                  <a:lnTo>
                    <a:pt x="773" y="0"/>
                  </a:lnTo>
                  <a:close/>
                </a:path>
              </a:pathLst>
            </a:custGeom>
            <a:noFill/>
            <a:ln w="9525">
              <a:solidFill>
                <a:schemeClr val="bg1"/>
              </a:solidFill>
              <a:round/>
            </a:ln>
          </p:spPr>
          <p:txBody>
            <a:bodyPr vert="horz" wrap="square" lIns="91440" tIns="45720" rIns="91440" bIns="45720" numCol="1" anchor="t" anchorCtr="0" compatLnSpc="1"/>
            <a:lstStyle/>
            <a:p>
              <a:endParaRPr lang="en-US"/>
            </a:p>
          </p:txBody>
        </p:sp>
        <p:sp>
          <p:nvSpPr>
            <p:cNvPr id="111" name="Freeform 18"/>
            <p:cNvSpPr>
              <a:spLocks noEditPoints="1"/>
            </p:cNvSpPr>
            <p:nvPr/>
          </p:nvSpPr>
          <p:spPr bwMode="auto">
            <a:xfrm>
              <a:off x="3367087" y="3055938"/>
              <a:ext cx="1436688" cy="1312863"/>
            </a:xfrm>
            <a:custGeom>
              <a:avLst/>
              <a:gdLst/>
              <a:ahLst/>
              <a:cxnLst>
                <a:cxn ang="0">
                  <a:pos x="0" y="827"/>
                </a:cxn>
                <a:cxn ang="0">
                  <a:pos x="0" y="827"/>
                </a:cxn>
                <a:cxn ang="0">
                  <a:pos x="0" y="827"/>
                </a:cxn>
                <a:cxn ang="0">
                  <a:pos x="0" y="827"/>
                </a:cxn>
                <a:cxn ang="0">
                  <a:pos x="0" y="827"/>
                </a:cxn>
                <a:cxn ang="0">
                  <a:pos x="773" y="0"/>
                </a:cxn>
                <a:cxn ang="0">
                  <a:pos x="783" y="11"/>
                </a:cxn>
                <a:cxn ang="0">
                  <a:pos x="905" y="139"/>
                </a:cxn>
                <a:cxn ang="0">
                  <a:pos x="773" y="0"/>
                </a:cxn>
              </a:cxnLst>
              <a:rect l="0" t="0" r="r" b="b"/>
              <a:pathLst>
                <a:path w="905" h="827">
                  <a:moveTo>
                    <a:pt x="0" y="827"/>
                  </a:moveTo>
                  <a:lnTo>
                    <a:pt x="0" y="827"/>
                  </a:lnTo>
                  <a:lnTo>
                    <a:pt x="0" y="827"/>
                  </a:lnTo>
                  <a:lnTo>
                    <a:pt x="0" y="827"/>
                  </a:lnTo>
                  <a:lnTo>
                    <a:pt x="0" y="827"/>
                  </a:lnTo>
                  <a:moveTo>
                    <a:pt x="773" y="0"/>
                  </a:moveTo>
                  <a:lnTo>
                    <a:pt x="783" y="11"/>
                  </a:lnTo>
                  <a:lnTo>
                    <a:pt x="905" y="139"/>
                  </a:lnTo>
                  <a:lnTo>
                    <a:pt x="773" y="0"/>
                  </a:lnTo>
                </a:path>
              </a:pathLst>
            </a:custGeom>
            <a:noFill/>
            <a:ln w="9525">
              <a:solidFill>
                <a:schemeClr val="bg1"/>
              </a:solidFill>
              <a:round/>
            </a:ln>
          </p:spPr>
          <p:txBody>
            <a:bodyPr vert="horz" wrap="square" lIns="91440" tIns="45720" rIns="91440" bIns="45720" numCol="1" anchor="t" anchorCtr="0" compatLnSpc="1"/>
            <a:lstStyle/>
            <a:p>
              <a:endParaRPr lang="en-US"/>
            </a:p>
          </p:txBody>
        </p:sp>
        <p:sp>
          <p:nvSpPr>
            <p:cNvPr id="112" name="Freeform 21"/>
            <p:cNvSpPr>
              <a:spLocks noEditPoints="1"/>
            </p:cNvSpPr>
            <p:nvPr/>
          </p:nvSpPr>
          <p:spPr bwMode="auto">
            <a:xfrm>
              <a:off x="3367087" y="3055938"/>
              <a:ext cx="1243013" cy="1312863"/>
            </a:xfrm>
            <a:custGeom>
              <a:avLst/>
              <a:gdLst/>
              <a:ahLst/>
              <a:cxnLst>
                <a:cxn ang="0">
                  <a:pos x="0" y="827"/>
                </a:cxn>
                <a:cxn ang="0">
                  <a:pos x="0" y="827"/>
                </a:cxn>
                <a:cxn ang="0">
                  <a:pos x="0" y="827"/>
                </a:cxn>
                <a:cxn ang="0">
                  <a:pos x="0" y="827"/>
                </a:cxn>
                <a:cxn ang="0">
                  <a:pos x="773" y="0"/>
                </a:cxn>
                <a:cxn ang="0">
                  <a:pos x="773" y="0"/>
                </a:cxn>
                <a:cxn ang="0">
                  <a:pos x="783" y="11"/>
                </a:cxn>
                <a:cxn ang="0">
                  <a:pos x="783" y="11"/>
                </a:cxn>
                <a:cxn ang="0">
                  <a:pos x="773" y="0"/>
                </a:cxn>
              </a:cxnLst>
              <a:rect l="0" t="0" r="r" b="b"/>
              <a:pathLst>
                <a:path w="783" h="827">
                  <a:moveTo>
                    <a:pt x="0" y="827"/>
                  </a:moveTo>
                  <a:lnTo>
                    <a:pt x="0" y="827"/>
                  </a:lnTo>
                  <a:lnTo>
                    <a:pt x="0" y="827"/>
                  </a:lnTo>
                  <a:lnTo>
                    <a:pt x="0" y="827"/>
                  </a:lnTo>
                  <a:close/>
                  <a:moveTo>
                    <a:pt x="773" y="0"/>
                  </a:moveTo>
                  <a:lnTo>
                    <a:pt x="773" y="0"/>
                  </a:lnTo>
                  <a:lnTo>
                    <a:pt x="783" y="11"/>
                  </a:lnTo>
                  <a:lnTo>
                    <a:pt x="783" y="11"/>
                  </a:lnTo>
                  <a:lnTo>
                    <a:pt x="773" y="0"/>
                  </a:lnTo>
                  <a:close/>
                </a:path>
              </a:pathLst>
            </a:custGeom>
            <a:noFill/>
            <a:ln w="9525">
              <a:solidFill>
                <a:schemeClr val="bg1"/>
              </a:solidFill>
              <a:round/>
            </a:ln>
          </p:spPr>
          <p:txBody>
            <a:bodyPr vert="horz" wrap="square" lIns="91440" tIns="45720" rIns="91440" bIns="45720" numCol="1" anchor="t" anchorCtr="0" compatLnSpc="1"/>
            <a:lstStyle/>
            <a:p>
              <a:endParaRPr lang="en-US"/>
            </a:p>
          </p:txBody>
        </p:sp>
        <p:sp>
          <p:nvSpPr>
            <p:cNvPr id="113" name="Freeform 22"/>
            <p:cNvSpPr>
              <a:spLocks noEditPoints="1"/>
            </p:cNvSpPr>
            <p:nvPr/>
          </p:nvSpPr>
          <p:spPr bwMode="auto">
            <a:xfrm>
              <a:off x="3367087" y="3055938"/>
              <a:ext cx="1243013" cy="1312863"/>
            </a:xfrm>
            <a:custGeom>
              <a:avLst/>
              <a:gdLst/>
              <a:ahLst/>
              <a:cxnLst>
                <a:cxn ang="0">
                  <a:pos x="0" y="827"/>
                </a:cxn>
                <a:cxn ang="0">
                  <a:pos x="0" y="827"/>
                </a:cxn>
                <a:cxn ang="0">
                  <a:pos x="0" y="827"/>
                </a:cxn>
                <a:cxn ang="0">
                  <a:pos x="0" y="827"/>
                </a:cxn>
                <a:cxn ang="0">
                  <a:pos x="773" y="0"/>
                </a:cxn>
                <a:cxn ang="0">
                  <a:pos x="773" y="0"/>
                </a:cxn>
                <a:cxn ang="0">
                  <a:pos x="783" y="11"/>
                </a:cxn>
                <a:cxn ang="0">
                  <a:pos x="783" y="11"/>
                </a:cxn>
                <a:cxn ang="0">
                  <a:pos x="773" y="0"/>
                </a:cxn>
              </a:cxnLst>
              <a:rect l="0" t="0" r="r" b="b"/>
              <a:pathLst>
                <a:path w="783" h="827">
                  <a:moveTo>
                    <a:pt x="0" y="827"/>
                  </a:moveTo>
                  <a:lnTo>
                    <a:pt x="0" y="827"/>
                  </a:lnTo>
                  <a:lnTo>
                    <a:pt x="0" y="827"/>
                  </a:lnTo>
                  <a:lnTo>
                    <a:pt x="0" y="827"/>
                  </a:lnTo>
                  <a:moveTo>
                    <a:pt x="773" y="0"/>
                  </a:moveTo>
                  <a:lnTo>
                    <a:pt x="773" y="0"/>
                  </a:lnTo>
                  <a:lnTo>
                    <a:pt x="783" y="11"/>
                  </a:lnTo>
                  <a:lnTo>
                    <a:pt x="783" y="11"/>
                  </a:lnTo>
                  <a:lnTo>
                    <a:pt x="773" y="0"/>
                  </a:lnTo>
                </a:path>
              </a:pathLst>
            </a:custGeom>
            <a:noFill/>
            <a:ln w="9525">
              <a:solidFill>
                <a:schemeClr val="bg1"/>
              </a:solidFill>
              <a:round/>
            </a:ln>
          </p:spPr>
          <p:txBody>
            <a:bodyPr vert="horz" wrap="square" lIns="91440" tIns="45720" rIns="91440" bIns="45720" numCol="1" anchor="t" anchorCtr="0" compatLnSpc="1"/>
            <a:lstStyle/>
            <a:p>
              <a:endParaRPr lang="en-US"/>
            </a:p>
          </p:txBody>
        </p:sp>
        <p:sp>
          <p:nvSpPr>
            <p:cNvPr id="114" name="Freeform 5"/>
            <p:cNvSpPr/>
            <p:nvPr/>
          </p:nvSpPr>
          <p:spPr bwMode="auto">
            <a:xfrm>
              <a:off x="685800" y="2649538"/>
              <a:ext cx="4286250" cy="1719263"/>
            </a:xfrm>
            <a:custGeom>
              <a:avLst/>
              <a:gdLst/>
              <a:ahLst/>
              <a:cxnLst>
                <a:cxn ang="0">
                  <a:pos x="2700" y="509"/>
                </a:cxn>
                <a:cxn ang="0">
                  <a:pos x="1689" y="1083"/>
                </a:cxn>
                <a:cxn ang="0">
                  <a:pos x="0" y="740"/>
                </a:cxn>
                <a:cxn ang="0">
                  <a:pos x="236" y="453"/>
                </a:cxn>
                <a:cxn ang="0">
                  <a:pos x="1079" y="0"/>
                </a:cxn>
                <a:cxn ang="0">
                  <a:pos x="2462" y="256"/>
                </a:cxn>
                <a:cxn ang="0">
                  <a:pos x="2700" y="509"/>
                </a:cxn>
              </a:cxnLst>
              <a:rect l="0" t="0" r="r" b="b"/>
              <a:pathLst>
                <a:path w="2700" h="1083">
                  <a:moveTo>
                    <a:pt x="2700" y="509"/>
                  </a:moveTo>
                  <a:lnTo>
                    <a:pt x="1689" y="1083"/>
                  </a:lnTo>
                  <a:lnTo>
                    <a:pt x="0" y="740"/>
                  </a:lnTo>
                  <a:lnTo>
                    <a:pt x="236" y="453"/>
                  </a:lnTo>
                  <a:lnTo>
                    <a:pt x="1079" y="0"/>
                  </a:lnTo>
                  <a:lnTo>
                    <a:pt x="2462" y="256"/>
                  </a:lnTo>
                  <a:lnTo>
                    <a:pt x="2700" y="509"/>
                  </a:lnTo>
                  <a:close/>
                </a:path>
              </a:pathLst>
            </a:custGeom>
            <a:noFill/>
            <a:ln w="9525">
              <a:solidFill>
                <a:schemeClr val="bg1"/>
              </a:solidFill>
              <a:round/>
            </a:ln>
          </p:spPr>
          <p:txBody>
            <a:bodyPr vert="horz" wrap="square" lIns="91440" tIns="45720" rIns="91440" bIns="45720" numCol="1" anchor="t" anchorCtr="0" compatLnSpc="1"/>
            <a:lstStyle/>
            <a:p>
              <a:endParaRPr lang="en-US"/>
            </a:p>
          </p:txBody>
        </p:sp>
        <p:sp>
          <p:nvSpPr>
            <p:cNvPr id="115" name="Freeform 9"/>
            <p:cNvSpPr/>
            <p:nvPr/>
          </p:nvSpPr>
          <p:spPr bwMode="auto">
            <a:xfrm>
              <a:off x="693737" y="3376613"/>
              <a:ext cx="2673350" cy="992188"/>
            </a:xfrm>
            <a:custGeom>
              <a:avLst/>
              <a:gdLst/>
              <a:ahLst/>
              <a:cxnLst>
                <a:cxn ang="0">
                  <a:pos x="231" y="0"/>
                </a:cxn>
                <a:cxn ang="0">
                  <a:pos x="0" y="283"/>
                </a:cxn>
                <a:cxn ang="0">
                  <a:pos x="1684" y="625"/>
                </a:cxn>
                <a:cxn ang="0">
                  <a:pos x="1625" y="280"/>
                </a:cxn>
                <a:cxn ang="0">
                  <a:pos x="1625" y="280"/>
                </a:cxn>
                <a:cxn ang="0">
                  <a:pos x="231" y="0"/>
                </a:cxn>
              </a:cxnLst>
              <a:rect l="0" t="0" r="r" b="b"/>
              <a:pathLst>
                <a:path w="1684" h="625">
                  <a:moveTo>
                    <a:pt x="231" y="0"/>
                  </a:moveTo>
                  <a:lnTo>
                    <a:pt x="0" y="283"/>
                  </a:lnTo>
                  <a:lnTo>
                    <a:pt x="1684" y="625"/>
                  </a:lnTo>
                  <a:lnTo>
                    <a:pt x="1625" y="280"/>
                  </a:lnTo>
                  <a:lnTo>
                    <a:pt x="1625" y="280"/>
                  </a:lnTo>
                  <a:lnTo>
                    <a:pt x="231" y="0"/>
                  </a:lnTo>
                  <a:close/>
                </a:path>
              </a:pathLst>
            </a:custGeom>
            <a:blipFill>
              <a:blip r:embed="rId5"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sp>
          <p:nvSpPr>
            <p:cNvPr id="116" name="Freeform 19"/>
            <p:cNvSpPr/>
            <p:nvPr/>
          </p:nvSpPr>
          <p:spPr bwMode="auto">
            <a:xfrm>
              <a:off x="3290887" y="3073401"/>
              <a:ext cx="1681163" cy="1295400"/>
            </a:xfrm>
            <a:custGeom>
              <a:avLst/>
              <a:gdLst/>
              <a:ahLst/>
              <a:cxnLst>
                <a:cxn ang="0">
                  <a:pos x="831" y="0"/>
                </a:cxn>
                <a:cxn ang="0">
                  <a:pos x="0" y="477"/>
                </a:cxn>
                <a:cxn ang="0">
                  <a:pos x="56" y="812"/>
                </a:cxn>
                <a:cxn ang="0">
                  <a:pos x="48" y="816"/>
                </a:cxn>
                <a:cxn ang="0">
                  <a:pos x="48" y="816"/>
                </a:cxn>
                <a:cxn ang="0">
                  <a:pos x="1059" y="242"/>
                </a:cxn>
                <a:cxn ang="0">
                  <a:pos x="953" y="128"/>
                </a:cxn>
                <a:cxn ang="0">
                  <a:pos x="831" y="0"/>
                </a:cxn>
              </a:cxnLst>
              <a:rect l="0" t="0" r="r" b="b"/>
              <a:pathLst>
                <a:path w="1059" h="816">
                  <a:moveTo>
                    <a:pt x="831" y="0"/>
                  </a:moveTo>
                  <a:lnTo>
                    <a:pt x="0" y="477"/>
                  </a:lnTo>
                  <a:lnTo>
                    <a:pt x="56" y="812"/>
                  </a:lnTo>
                  <a:lnTo>
                    <a:pt x="48" y="816"/>
                  </a:lnTo>
                  <a:lnTo>
                    <a:pt x="48" y="816"/>
                  </a:lnTo>
                  <a:lnTo>
                    <a:pt x="1059" y="242"/>
                  </a:lnTo>
                  <a:lnTo>
                    <a:pt x="953" y="128"/>
                  </a:lnTo>
                  <a:lnTo>
                    <a:pt x="831" y="0"/>
                  </a:lnTo>
                  <a:close/>
                </a:path>
              </a:pathLst>
            </a:custGeom>
            <a:blipFill>
              <a:blip r:embed="rId6"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sp>
          <p:nvSpPr>
            <p:cNvPr id="117" name="Freeform 27"/>
            <p:cNvSpPr/>
            <p:nvPr/>
          </p:nvSpPr>
          <p:spPr bwMode="auto">
            <a:xfrm>
              <a:off x="1128712" y="2287588"/>
              <a:ext cx="3408363" cy="1430338"/>
            </a:xfrm>
            <a:custGeom>
              <a:avLst/>
              <a:gdLst/>
              <a:ahLst/>
              <a:cxnLst>
                <a:cxn ang="0">
                  <a:pos x="2147" y="446"/>
                </a:cxn>
                <a:cxn ang="0">
                  <a:pos x="1341" y="901"/>
                </a:cxn>
                <a:cxn ang="0">
                  <a:pos x="0" y="626"/>
                </a:cxn>
                <a:cxn ang="0">
                  <a:pos x="237" y="339"/>
                </a:cxn>
                <a:cxn ang="0">
                  <a:pos x="871" y="0"/>
                </a:cxn>
                <a:cxn ang="0">
                  <a:pos x="1909" y="193"/>
                </a:cxn>
                <a:cxn ang="0">
                  <a:pos x="2147" y="446"/>
                </a:cxn>
              </a:cxnLst>
              <a:rect l="0" t="0" r="r" b="b"/>
              <a:pathLst>
                <a:path w="2147" h="901">
                  <a:moveTo>
                    <a:pt x="2147" y="446"/>
                  </a:moveTo>
                  <a:lnTo>
                    <a:pt x="1341" y="901"/>
                  </a:lnTo>
                  <a:lnTo>
                    <a:pt x="0" y="626"/>
                  </a:lnTo>
                  <a:lnTo>
                    <a:pt x="237" y="339"/>
                  </a:lnTo>
                  <a:lnTo>
                    <a:pt x="871" y="0"/>
                  </a:lnTo>
                  <a:lnTo>
                    <a:pt x="1909" y="193"/>
                  </a:lnTo>
                  <a:lnTo>
                    <a:pt x="2147" y="446"/>
                  </a:lnTo>
                  <a:close/>
                </a:path>
              </a:pathLst>
            </a:custGeom>
            <a:noFill/>
            <a:ln w="9525">
              <a:solidFill>
                <a:schemeClr val="bg1"/>
              </a:solidFill>
              <a:round/>
            </a:ln>
          </p:spPr>
          <p:txBody>
            <a:bodyPr vert="horz" wrap="square" lIns="91440" tIns="45720" rIns="91440" bIns="45720" numCol="1" anchor="t" anchorCtr="0" compatLnSpc="1"/>
            <a:lstStyle/>
            <a:p>
              <a:endParaRPr lang="en-US"/>
            </a:p>
          </p:txBody>
        </p:sp>
        <p:sp>
          <p:nvSpPr>
            <p:cNvPr id="118" name="Freeform 30"/>
            <p:cNvSpPr/>
            <p:nvPr/>
          </p:nvSpPr>
          <p:spPr bwMode="auto">
            <a:xfrm>
              <a:off x="1128712" y="2833688"/>
              <a:ext cx="2127250" cy="881063"/>
            </a:xfrm>
            <a:custGeom>
              <a:avLst/>
              <a:gdLst/>
              <a:ahLst/>
              <a:cxnLst>
                <a:cxn ang="0">
                  <a:pos x="237" y="0"/>
                </a:cxn>
                <a:cxn ang="0">
                  <a:pos x="4" y="283"/>
                </a:cxn>
                <a:cxn ang="0">
                  <a:pos x="0" y="282"/>
                </a:cxn>
                <a:cxn ang="0">
                  <a:pos x="934" y="473"/>
                </a:cxn>
                <a:cxn ang="0">
                  <a:pos x="1340" y="555"/>
                </a:cxn>
                <a:cxn ang="0">
                  <a:pos x="1283" y="212"/>
                </a:cxn>
                <a:cxn ang="0">
                  <a:pos x="237" y="0"/>
                </a:cxn>
              </a:cxnLst>
              <a:rect l="0" t="0" r="r" b="b"/>
              <a:pathLst>
                <a:path w="1340" h="555">
                  <a:moveTo>
                    <a:pt x="237" y="0"/>
                  </a:moveTo>
                  <a:lnTo>
                    <a:pt x="4" y="283"/>
                  </a:lnTo>
                  <a:lnTo>
                    <a:pt x="0" y="282"/>
                  </a:lnTo>
                  <a:lnTo>
                    <a:pt x="934" y="473"/>
                  </a:lnTo>
                  <a:lnTo>
                    <a:pt x="1340" y="555"/>
                  </a:lnTo>
                  <a:lnTo>
                    <a:pt x="1283" y="212"/>
                  </a:lnTo>
                  <a:lnTo>
                    <a:pt x="237" y="0"/>
                  </a:lnTo>
                  <a:close/>
                </a:path>
              </a:pathLst>
            </a:custGeom>
            <a:blipFill>
              <a:blip r:embed="rId7"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pic>
          <p:nvPicPr>
            <p:cNvPr id="119" name="Picture 32"/>
            <p:cNvPicPr>
              <a:picLocks noChangeAspect="1" noChangeArrowheads="1"/>
            </p:cNvPicPr>
            <p:nvPr/>
          </p:nvPicPr>
          <p:blipFill>
            <a:blip r:embed="rId8" cstate="print"/>
            <a:srcRect/>
            <a:stretch>
              <a:fillRect/>
            </a:stretch>
          </p:blipFill>
          <p:spPr bwMode="auto">
            <a:xfrm>
              <a:off x="3249612" y="3709988"/>
              <a:ext cx="15875" cy="12700"/>
            </a:xfrm>
            <a:prstGeom prst="rect">
              <a:avLst/>
            </a:prstGeom>
            <a:noFill/>
            <a:ln w="9525">
              <a:solidFill>
                <a:schemeClr val="bg1"/>
              </a:solidFill>
              <a:miter lim="800000"/>
              <a:headEnd/>
              <a:tailEnd/>
            </a:ln>
          </p:spPr>
        </p:pic>
        <p:sp>
          <p:nvSpPr>
            <p:cNvPr id="120" name="Freeform 33"/>
            <p:cNvSpPr/>
            <p:nvPr/>
          </p:nvSpPr>
          <p:spPr bwMode="auto">
            <a:xfrm>
              <a:off x="1217612" y="2825751"/>
              <a:ext cx="287338" cy="349250"/>
            </a:xfrm>
            <a:custGeom>
              <a:avLst/>
              <a:gdLst/>
              <a:ahLst/>
              <a:cxnLst>
                <a:cxn ang="0">
                  <a:pos x="181" y="0"/>
                </a:cxn>
                <a:cxn ang="0">
                  <a:pos x="0" y="220"/>
                </a:cxn>
                <a:cxn ang="0">
                  <a:pos x="181" y="0"/>
                </a:cxn>
                <a:cxn ang="0">
                  <a:pos x="181" y="0"/>
                </a:cxn>
              </a:cxnLst>
              <a:rect l="0" t="0" r="r" b="b"/>
              <a:pathLst>
                <a:path w="181" h="220">
                  <a:moveTo>
                    <a:pt x="181" y="0"/>
                  </a:moveTo>
                  <a:lnTo>
                    <a:pt x="0" y="220"/>
                  </a:lnTo>
                  <a:lnTo>
                    <a:pt x="181" y="0"/>
                  </a:lnTo>
                  <a:lnTo>
                    <a:pt x="181" y="0"/>
                  </a:lnTo>
                  <a:close/>
                </a:path>
              </a:pathLst>
            </a:custGeom>
            <a:noFill/>
            <a:ln w="9525">
              <a:solidFill>
                <a:schemeClr val="bg1"/>
              </a:solidFill>
              <a:round/>
            </a:ln>
          </p:spPr>
          <p:txBody>
            <a:bodyPr vert="horz" wrap="square" lIns="91440" tIns="45720" rIns="91440" bIns="45720" numCol="1" anchor="t" anchorCtr="0" compatLnSpc="1"/>
            <a:lstStyle/>
            <a:p>
              <a:endParaRPr lang="en-US"/>
            </a:p>
          </p:txBody>
        </p:sp>
        <p:sp>
          <p:nvSpPr>
            <p:cNvPr id="121" name="Freeform 34"/>
            <p:cNvSpPr/>
            <p:nvPr/>
          </p:nvSpPr>
          <p:spPr bwMode="auto">
            <a:xfrm>
              <a:off x="1217612" y="2825751"/>
              <a:ext cx="287338" cy="349250"/>
            </a:xfrm>
            <a:custGeom>
              <a:avLst/>
              <a:gdLst/>
              <a:ahLst/>
              <a:cxnLst>
                <a:cxn ang="0">
                  <a:pos x="181" y="0"/>
                </a:cxn>
                <a:cxn ang="0">
                  <a:pos x="0" y="220"/>
                </a:cxn>
                <a:cxn ang="0">
                  <a:pos x="181" y="0"/>
                </a:cxn>
                <a:cxn ang="0">
                  <a:pos x="181" y="0"/>
                </a:cxn>
              </a:cxnLst>
              <a:rect l="0" t="0" r="r" b="b"/>
              <a:pathLst>
                <a:path w="181" h="220">
                  <a:moveTo>
                    <a:pt x="181" y="0"/>
                  </a:moveTo>
                  <a:lnTo>
                    <a:pt x="0" y="220"/>
                  </a:lnTo>
                  <a:lnTo>
                    <a:pt x="181" y="0"/>
                  </a:lnTo>
                  <a:lnTo>
                    <a:pt x="181" y="0"/>
                  </a:lnTo>
                </a:path>
              </a:pathLst>
            </a:custGeom>
            <a:noFill/>
            <a:ln w="9525">
              <a:solidFill>
                <a:schemeClr val="bg1"/>
              </a:solidFill>
              <a:round/>
            </a:ln>
          </p:spPr>
          <p:txBody>
            <a:bodyPr vert="horz" wrap="square" lIns="91440" tIns="45720" rIns="91440" bIns="45720" numCol="1" anchor="t" anchorCtr="0" compatLnSpc="1"/>
            <a:lstStyle/>
            <a:p>
              <a:endParaRPr lang="en-US"/>
            </a:p>
          </p:txBody>
        </p:sp>
        <p:pic>
          <p:nvPicPr>
            <p:cNvPr id="122" name="Picture 35"/>
            <p:cNvPicPr>
              <a:picLocks noChangeAspect="1" noChangeArrowheads="1"/>
            </p:cNvPicPr>
            <p:nvPr/>
          </p:nvPicPr>
          <p:blipFill>
            <a:blip r:embed="rId9" cstate="print"/>
            <a:srcRect/>
            <a:stretch>
              <a:fillRect/>
            </a:stretch>
          </p:blipFill>
          <p:spPr bwMode="auto">
            <a:xfrm>
              <a:off x="3249612" y="3709988"/>
              <a:ext cx="15875" cy="12700"/>
            </a:xfrm>
            <a:prstGeom prst="rect">
              <a:avLst/>
            </a:prstGeom>
            <a:noFill/>
            <a:ln w="9525">
              <a:solidFill>
                <a:schemeClr val="bg1"/>
              </a:solidFill>
              <a:miter lim="800000"/>
              <a:headEnd/>
              <a:tailEnd/>
            </a:ln>
          </p:spPr>
        </p:pic>
        <p:sp>
          <p:nvSpPr>
            <p:cNvPr id="123" name="Freeform 38"/>
            <p:cNvSpPr/>
            <p:nvPr/>
          </p:nvSpPr>
          <p:spPr bwMode="auto">
            <a:xfrm>
              <a:off x="3182937" y="2593976"/>
              <a:ext cx="1354138" cy="1123950"/>
            </a:xfrm>
            <a:custGeom>
              <a:avLst/>
              <a:gdLst/>
              <a:ahLst/>
              <a:cxnLst>
                <a:cxn ang="0">
                  <a:pos x="615" y="0"/>
                </a:cxn>
                <a:cxn ang="0">
                  <a:pos x="624" y="12"/>
                </a:cxn>
                <a:cxn ang="0">
                  <a:pos x="1" y="369"/>
                </a:cxn>
                <a:cxn ang="0">
                  <a:pos x="0" y="369"/>
                </a:cxn>
                <a:cxn ang="0">
                  <a:pos x="56" y="702"/>
                </a:cxn>
                <a:cxn ang="0">
                  <a:pos x="47" y="708"/>
                </a:cxn>
                <a:cxn ang="0">
                  <a:pos x="47" y="708"/>
                </a:cxn>
                <a:cxn ang="0">
                  <a:pos x="853" y="253"/>
                </a:cxn>
                <a:cxn ang="0">
                  <a:pos x="615" y="0"/>
                </a:cxn>
              </a:cxnLst>
              <a:rect l="0" t="0" r="r" b="b"/>
              <a:pathLst>
                <a:path w="853" h="708">
                  <a:moveTo>
                    <a:pt x="615" y="0"/>
                  </a:moveTo>
                  <a:lnTo>
                    <a:pt x="624" y="12"/>
                  </a:lnTo>
                  <a:lnTo>
                    <a:pt x="1" y="369"/>
                  </a:lnTo>
                  <a:lnTo>
                    <a:pt x="0" y="369"/>
                  </a:lnTo>
                  <a:lnTo>
                    <a:pt x="56" y="702"/>
                  </a:lnTo>
                  <a:lnTo>
                    <a:pt x="47" y="708"/>
                  </a:lnTo>
                  <a:lnTo>
                    <a:pt x="47" y="708"/>
                  </a:lnTo>
                  <a:lnTo>
                    <a:pt x="853" y="253"/>
                  </a:lnTo>
                  <a:lnTo>
                    <a:pt x="615" y="0"/>
                  </a:lnTo>
                  <a:close/>
                </a:path>
              </a:pathLst>
            </a:custGeom>
            <a:blipFill>
              <a:blip r:embed="rId10"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pic>
          <p:nvPicPr>
            <p:cNvPr id="124" name="Picture 40"/>
            <p:cNvPicPr>
              <a:picLocks noChangeAspect="1" noChangeArrowheads="1"/>
            </p:cNvPicPr>
            <p:nvPr/>
          </p:nvPicPr>
          <p:blipFill>
            <a:blip r:embed="rId11" cstate="print"/>
            <a:srcRect/>
            <a:stretch>
              <a:fillRect/>
            </a:stretch>
          </p:blipFill>
          <p:spPr bwMode="auto">
            <a:xfrm>
              <a:off x="3252787" y="3709988"/>
              <a:ext cx="12700" cy="12700"/>
            </a:xfrm>
            <a:prstGeom prst="rect">
              <a:avLst/>
            </a:prstGeom>
            <a:noFill/>
            <a:ln w="9525">
              <a:solidFill>
                <a:schemeClr val="bg1"/>
              </a:solidFill>
              <a:miter lim="800000"/>
              <a:headEnd/>
              <a:tailEnd/>
            </a:ln>
          </p:spPr>
        </p:pic>
        <p:sp>
          <p:nvSpPr>
            <p:cNvPr id="125" name="Freeform 45"/>
            <p:cNvSpPr/>
            <p:nvPr/>
          </p:nvSpPr>
          <p:spPr bwMode="auto">
            <a:xfrm>
              <a:off x="1571625" y="1927226"/>
              <a:ext cx="2528888" cy="1139825"/>
            </a:xfrm>
            <a:custGeom>
              <a:avLst/>
              <a:gdLst/>
              <a:ahLst/>
              <a:cxnLst>
                <a:cxn ang="0">
                  <a:pos x="1593" y="381"/>
                </a:cxn>
                <a:cxn ang="0">
                  <a:pos x="995" y="718"/>
                </a:cxn>
                <a:cxn ang="0">
                  <a:pos x="0" y="513"/>
                </a:cxn>
                <a:cxn ang="0">
                  <a:pos x="235" y="227"/>
                </a:cxn>
                <a:cxn ang="0">
                  <a:pos x="663" y="0"/>
                </a:cxn>
                <a:cxn ang="0">
                  <a:pos x="1354" y="128"/>
                </a:cxn>
                <a:cxn ang="0">
                  <a:pos x="1593" y="381"/>
                </a:cxn>
              </a:cxnLst>
              <a:rect l="0" t="0" r="r" b="b"/>
              <a:pathLst>
                <a:path w="1593" h="718">
                  <a:moveTo>
                    <a:pt x="1593" y="381"/>
                  </a:moveTo>
                  <a:lnTo>
                    <a:pt x="995" y="718"/>
                  </a:lnTo>
                  <a:lnTo>
                    <a:pt x="0" y="513"/>
                  </a:lnTo>
                  <a:lnTo>
                    <a:pt x="235" y="227"/>
                  </a:lnTo>
                  <a:lnTo>
                    <a:pt x="663" y="0"/>
                  </a:lnTo>
                  <a:lnTo>
                    <a:pt x="1354" y="128"/>
                  </a:lnTo>
                  <a:lnTo>
                    <a:pt x="1593" y="381"/>
                  </a:lnTo>
                  <a:close/>
                </a:path>
              </a:pathLst>
            </a:custGeom>
            <a:noFill/>
            <a:ln w="9525">
              <a:solidFill>
                <a:schemeClr val="bg1"/>
              </a:solidFill>
              <a:round/>
            </a:ln>
          </p:spPr>
          <p:txBody>
            <a:bodyPr vert="horz" wrap="square" lIns="91440" tIns="45720" rIns="91440" bIns="45720" numCol="1" anchor="t" anchorCtr="0" compatLnSpc="1"/>
            <a:lstStyle/>
            <a:p>
              <a:endParaRPr lang="en-US"/>
            </a:p>
          </p:txBody>
        </p:sp>
        <p:sp>
          <p:nvSpPr>
            <p:cNvPr id="126" name="Freeform 46"/>
            <p:cNvSpPr/>
            <p:nvPr/>
          </p:nvSpPr>
          <p:spPr bwMode="auto">
            <a:xfrm>
              <a:off x="1571625" y="1927226"/>
              <a:ext cx="2528888" cy="1139825"/>
            </a:xfrm>
            <a:custGeom>
              <a:avLst/>
              <a:gdLst/>
              <a:ahLst/>
              <a:cxnLst>
                <a:cxn ang="0">
                  <a:pos x="1593" y="381"/>
                </a:cxn>
                <a:cxn ang="0">
                  <a:pos x="995" y="718"/>
                </a:cxn>
                <a:cxn ang="0">
                  <a:pos x="0" y="513"/>
                </a:cxn>
                <a:cxn ang="0">
                  <a:pos x="235" y="227"/>
                </a:cxn>
                <a:cxn ang="0">
                  <a:pos x="663" y="0"/>
                </a:cxn>
                <a:cxn ang="0">
                  <a:pos x="1354" y="128"/>
                </a:cxn>
                <a:cxn ang="0">
                  <a:pos x="1593" y="381"/>
                </a:cxn>
              </a:cxnLst>
              <a:rect l="0" t="0" r="r" b="b"/>
              <a:pathLst>
                <a:path w="1593" h="718">
                  <a:moveTo>
                    <a:pt x="1593" y="381"/>
                  </a:moveTo>
                  <a:lnTo>
                    <a:pt x="995" y="718"/>
                  </a:lnTo>
                  <a:lnTo>
                    <a:pt x="0" y="513"/>
                  </a:lnTo>
                  <a:lnTo>
                    <a:pt x="235" y="227"/>
                  </a:lnTo>
                  <a:lnTo>
                    <a:pt x="663" y="0"/>
                  </a:lnTo>
                  <a:lnTo>
                    <a:pt x="1354" y="128"/>
                  </a:lnTo>
                  <a:lnTo>
                    <a:pt x="1593" y="381"/>
                  </a:lnTo>
                </a:path>
              </a:pathLst>
            </a:custGeom>
            <a:noFill/>
            <a:ln w="9525">
              <a:solidFill>
                <a:schemeClr val="bg1"/>
              </a:solidFill>
              <a:round/>
            </a:ln>
          </p:spPr>
          <p:txBody>
            <a:bodyPr vert="horz" wrap="square" lIns="91440" tIns="45720" rIns="91440" bIns="45720" numCol="1" anchor="t" anchorCtr="0" compatLnSpc="1"/>
            <a:lstStyle/>
            <a:p>
              <a:endParaRPr lang="en-US"/>
            </a:p>
          </p:txBody>
        </p:sp>
        <p:sp>
          <p:nvSpPr>
            <p:cNvPr id="127" name="Freeform 47"/>
            <p:cNvSpPr/>
            <p:nvPr/>
          </p:nvSpPr>
          <p:spPr bwMode="auto">
            <a:xfrm>
              <a:off x="1577975" y="2743201"/>
              <a:ext cx="58738" cy="11113"/>
            </a:xfrm>
            <a:custGeom>
              <a:avLst/>
              <a:gdLst/>
              <a:ahLst/>
              <a:cxnLst>
                <a:cxn ang="0">
                  <a:pos x="0" y="0"/>
                </a:cxn>
                <a:cxn ang="0">
                  <a:pos x="0" y="0"/>
                </a:cxn>
                <a:cxn ang="0">
                  <a:pos x="37" y="7"/>
                </a:cxn>
                <a:cxn ang="0">
                  <a:pos x="37" y="7"/>
                </a:cxn>
                <a:cxn ang="0">
                  <a:pos x="0" y="0"/>
                </a:cxn>
              </a:cxnLst>
              <a:rect l="0" t="0" r="r" b="b"/>
              <a:pathLst>
                <a:path w="37" h="7">
                  <a:moveTo>
                    <a:pt x="0" y="0"/>
                  </a:moveTo>
                  <a:lnTo>
                    <a:pt x="0" y="0"/>
                  </a:lnTo>
                  <a:lnTo>
                    <a:pt x="37" y="7"/>
                  </a:lnTo>
                  <a:lnTo>
                    <a:pt x="37" y="7"/>
                  </a:lnTo>
                  <a:lnTo>
                    <a:pt x="0" y="0"/>
                  </a:lnTo>
                  <a:close/>
                </a:path>
              </a:pathLst>
            </a:custGeom>
            <a:noFill/>
            <a:ln w="9525">
              <a:solidFill>
                <a:schemeClr val="bg1"/>
              </a:solidFill>
              <a:round/>
            </a:ln>
          </p:spPr>
          <p:txBody>
            <a:bodyPr vert="horz" wrap="square" lIns="91440" tIns="45720" rIns="91440" bIns="45720" numCol="1" anchor="t" anchorCtr="0" compatLnSpc="1"/>
            <a:lstStyle/>
            <a:p>
              <a:endParaRPr lang="en-US"/>
            </a:p>
          </p:txBody>
        </p:sp>
        <p:sp>
          <p:nvSpPr>
            <p:cNvPr id="128" name="Freeform 48"/>
            <p:cNvSpPr/>
            <p:nvPr/>
          </p:nvSpPr>
          <p:spPr bwMode="auto">
            <a:xfrm>
              <a:off x="1577975" y="2743201"/>
              <a:ext cx="58738" cy="11113"/>
            </a:xfrm>
            <a:custGeom>
              <a:avLst/>
              <a:gdLst/>
              <a:ahLst/>
              <a:cxnLst>
                <a:cxn ang="0">
                  <a:pos x="0" y="0"/>
                </a:cxn>
                <a:cxn ang="0">
                  <a:pos x="0" y="0"/>
                </a:cxn>
                <a:cxn ang="0">
                  <a:pos x="37" y="7"/>
                </a:cxn>
                <a:cxn ang="0">
                  <a:pos x="37" y="7"/>
                </a:cxn>
                <a:cxn ang="0">
                  <a:pos x="0" y="0"/>
                </a:cxn>
              </a:cxnLst>
              <a:rect l="0" t="0" r="r" b="b"/>
              <a:pathLst>
                <a:path w="37" h="7">
                  <a:moveTo>
                    <a:pt x="0" y="0"/>
                  </a:moveTo>
                  <a:lnTo>
                    <a:pt x="0" y="0"/>
                  </a:lnTo>
                  <a:lnTo>
                    <a:pt x="37" y="7"/>
                  </a:lnTo>
                  <a:lnTo>
                    <a:pt x="37" y="7"/>
                  </a:lnTo>
                  <a:lnTo>
                    <a:pt x="0" y="0"/>
                  </a:lnTo>
                </a:path>
              </a:pathLst>
            </a:custGeom>
            <a:noFill/>
            <a:ln w="9525">
              <a:solidFill>
                <a:schemeClr val="bg1"/>
              </a:solidFill>
              <a:round/>
            </a:ln>
          </p:spPr>
          <p:txBody>
            <a:bodyPr vert="horz" wrap="square" lIns="91440" tIns="45720" rIns="91440" bIns="45720" numCol="1" anchor="t" anchorCtr="0" compatLnSpc="1"/>
            <a:lstStyle/>
            <a:p>
              <a:endParaRPr lang="en-US"/>
            </a:p>
          </p:txBody>
        </p:sp>
        <p:sp>
          <p:nvSpPr>
            <p:cNvPr id="129" name="Rectangle 49"/>
            <p:cNvSpPr>
              <a:spLocks noChangeArrowheads="1"/>
            </p:cNvSpPr>
            <p:nvPr/>
          </p:nvSpPr>
          <p:spPr bwMode="auto">
            <a:xfrm>
              <a:off x="1636712" y="2754313"/>
              <a:ext cx="1588" cy="1588"/>
            </a:xfrm>
            <a:prstGeom prst="rect">
              <a:avLst/>
            </a:prstGeom>
            <a:noFill/>
            <a:ln w="9525">
              <a:solidFill>
                <a:schemeClr val="bg1"/>
              </a:solidFill>
              <a:miter lim="800000"/>
            </a:ln>
          </p:spPr>
          <p:txBody>
            <a:bodyPr vert="horz" wrap="square" lIns="91440" tIns="45720" rIns="91440" bIns="45720" numCol="1" anchor="t" anchorCtr="0" compatLnSpc="1"/>
            <a:lstStyle/>
            <a:p>
              <a:endParaRPr lang="en-US"/>
            </a:p>
          </p:txBody>
        </p:sp>
        <p:sp>
          <p:nvSpPr>
            <p:cNvPr id="130" name="Rectangle 50"/>
            <p:cNvSpPr>
              <a:spLocks noChangeArrowheads="1"/>
            </p:cNvSpPr>
            <p:nvPr/>
          </p:nvSpPr>
          <p:spPr bwMode="auto">
            <a:xfrm>
              <a:off x="1636712" y="2754313"/>
              <a:ext cx="1588" cy="1588"/>
            </a:xfrm>
            <a:prstGeom prst="rect">
              <a:avLst/>
            </a:prstGeom>
            <a:noFill/>
            <a:ln w="9525">
              <a:solidFill>
                <a:schemeClr val="bg1"/>
              </a:solidFill>
              <a:miter lim="800000"/>
            </a:ln>
          </p:spPr>
          <p:txBody>
            <a:bodyPr vert="horz" wrap="square" lIns="91440" tIns="45720" rIns="91440" bIns="45720" numCol="1" anchor="t" anchorCtr="0" compatLnSpc="1"/>
            <a:lstStyle/>
            <a:p>
              <a:endParaRPr lang="en-US"/>
            </a:p>
          </p:txBody>
        </p:sp>
        <p:sp>
          <p:nvSpPr>
            <p:cNvPr id="131" name="Freeform 52"/>
            <p:cNvSpPr/>
            <p:nvPr/>
          </p:nvSpPr>
          <p:spPr bwMode="auto">
            <a:xfrm>
              <a:off x="1577975" y="2295526"/>
              <a:ext cx="1571625" cy="771525"/>
            </a:xfrm>
            <a:custGeom>
              <a:avLst/>
              <a:gdLst/>
              <a:ahLst/>
              <a:cxnLst>
                <a:cxn ang="0">
                  <a:pos x="231" y="0"/>
                </a:cxn>
                <a:cxn ang="0">
                  <a:pos x="0" y="282"/>
                </a:cxn>
                <a:cxn ang="0">
                  <a:pos x="37" y="289"/>
                </a:cxn>
                <a:cxn ang="0">
                  <a:pos x="37" y="289"/>
                </a:cxn>
                <a:cxn ang="0">
                  <a:pos x="990" y="486"/>
                </a:cxn>
                <a:cxn ang="0">
                  <a:pos x="931" y="140"/>
                </a:cxn>
                <a:cxn ang="0">
                  <a:pos x="231" y="0"/>
                </a:cxn>
              </a:cxnLst>
              <a:rect l="0" t="0" r="r" b="b"/>
              <a:pathLst>
                <a:path w="990" h="486">
                  <a:moveTo>
                    <a:pt x="231" y="0"/>
                  </a:moveTo>
                  <a:lnTo>
                    <a:pt x="0" y="282"/>
                  </a:lnTo>
                  <a:lnTo>
                    <a:pt x="37" y="289"/>
                  </a:lnTo>
                  <a:lnTo>
                    <a:pt x="37" y="289"/>
                  </a:lnTo>
                  <a:lnTo>
                    <a:pt x="990" y="486"/>
                  </a:lnTo>
                  <a:lnTo>
                    <a:pt x="931" y="140"/>
                  </a:lnTo>
                  <a:lnTo>
                    <a:pt x="231" y="0"/>
                  </a:lnTo>
                  <a:close/>
                </a:path>
              </a:pathLst>
            </a:custGeom>
            <a:blipFill>
              <a:blip r:embed="rId12"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sp>
          <p:nvSpPr>
            <p:cNvPr id="132" name="Freeform 54"/>
            <p:cNvSpPr/>
            <p:nvPr/>
          </p:nvSpPr>
          <p:spPr bwMode="auto">
            <a:xfrm>
              <a:off x="1571625" y="2741613"/>
              <a:ext cx="6350" cy="1588"/>
            </a:xfrm>
            <a:custGeom>
              <a:avLst/>
              <a:gdLst/>
              <a:ahLst/>
              <a:cxnLst>
                <a:cxn ang="0">
                  <a:pos x="0" y="0"/>
                </a:cxn>
                <a:cxn ang="0">
                  <a:pos x="0" y="0"/>
                </a:cxn>
                <a:cxn ang="0">
                  <a:pos x="4" y="1"/>
                </a:cxn>
                <a:cxn ang="0">
                  <a:pos x="4" y="1"/>
                </a:cxn>
                <a:cxn ang="0">
                  <a:pos x="0" y="0"/>
                </a:cxn>
              </a:cxnLst>
              <a:rect l="0" t="0" r="r" b="b"/>
              <a:pathLst>
                <a:path w="4" h="1">
                  <a:moveTo>
                    <a:pt x="0" y="0"/>
                  </a:moveTo>
                  <a:lnTo>
                    <a:pt x="0" y="0"/>
                  </a:lnTo>
                  <a:lnTo>
                    <a:pt x="4" y="1"/>
                  </a:lnTo>
                  <a:lnTo>
                    <a:pt x="4" y="1"/>
                  </a:lnTo>
                  <a:lnTo>
                    <a:pt x="0" y="0"/>
                  </a:lnTo>
                  <a:close/>
                </a:path>
              </a:pathLst>
            </a:custGeom>
            <a:noFill/>
            <a:ln w="9525">
              <a:solidFill>
                <a:schemeClr val="bg1"/>
              </a:solidFill>
              <a:round/>
            </a:ln>
          </p:spPr>
          <p:txBody>
            <a:bodyPr vert="horz" wrap="square" lIns="91440" tIns="45720" rIns="91440" bIns="45720" numCol="1" anchor="t" anchorCtr="0" compatLnSpc="1"/>
            <a:lstStyle/>
            <a:p>
              <a:endParaRPr lang="en-US"/>
            </a:p>
          </p:txBody>
        </p:sp>
        <p:sp>
          <p:nvSpPr>
            <p:cNvPr id="133" name="Freeform 55"/>
            <p:cNvSpPr/>
            <p:nvPr/>
          </p:nvSpPr>
          <p:spPr bwMode="auto">
            <a:xfrm>
              <a:off x="1571625" y="2741613"/>
              <a:ext cx="6350" cy="1588"/>
            </a:xfrm>
            <a:custGeom>
              <a:avLst/>
              <a:gdLst/>
              <a:ahLst/>
              <a:cxnLst>
                <a:cxn ang="0">
                  <a:pos x="0" y="0"/>
                </a:cxn>
                <a:cxn ang="0">
                  <a:pos x="0" y="0"/>
                </a:cxn>
                <a:cxn ang="0">
                  <a:pos x="4" y="1"/>
                </a:cxn>
                <a:cxn ang="0">
                  <a:pos x="4" y="1"/>
                </a:cxn>
                <a:cxn ang="0">
                  <a:pos x="0" y="0"/>
                </a:cxn>
              </a:cxnLst>
              <a:rect l="0" t="0" r="r" b="b"/>
              <a:pathLst>
                <a:path w="4" h="1">
                  <a:moveTo>
                    <a:pt x="0" y="0"/>
                  </a:moveTo>
                  <a:lnTo>
                    <a:pt x="0" y="0"/>
                  </a:lnTo>
                  <a:lnTo>
                    <a:pt x="4" y="1"/>
                  </a:lnTo>
                  <a:lnTo>
                    <a:pt x="4" y="1"/>
                  </a:lnTo>
                  <a:lnTo>
                    <a:pt x="0" y="0"/>
                  </a:lnTo>
                </a:path>
              </a:pathLst>
            </a:custGeom>
            <a:noFill/>
            <a:ln w="9525">
              <a:solidFill>
                <a:schemeClr val="bg1"/>
              </a:solidFill>
              <a:round/>
            </a:ln>
          </p:spPr>
          <p:txBody>
            <a:bodyPr vert="horz" wrap="square" lIns="91440" tIns="45720" rIns="91440" bIns="45720" numCol="1" anchor="t" anchorCtr="0" compatLnSpc="1"/>
            <a:lstStyle/>
            <a:p>
              <a:endParaRPr lang="en-US"/>
            </a:p>
          </p:txBody>
        </p:sp>
        <p:sp>
          <p:nvSpPr>
            <p:cNvPr id="134" name="Freeform 59"/>
            <p:cNvSpPr/>
            <p:nvPr/>
          </p:nvSpPr>
          <p:spPr bwMode="auto">
            <a:xfrm>
              <a:off x="4030662" y="2532063"/>
              <a:ext cx="69850" cy="39688"/>
            </a:xfrm>
            <a:custGeom>
              <a:avLst/>
              <a:gdLst/>
              <a:ahLst/>
              <a:cxnLst>
                <a:cxn ang="0">
                  <a:pos x="44" y="0"/>
                </a:cxn>
                <a:cxn ang="0">
                  <a:pos x="0" y="25"/>
                </a:cxn>
                <a:cxn ang="0">
                  <a:pos x="0" y="25"/>
                </a:cxn>
                <a:cxn ang="0">
                  <a:pos x="44" y="0"/>
                </a:cxn>
              </a:cxnLst>
              <a:rect l="0" t="0" r="r" b="b"/>
              <a:pathLst>
                <a:path w="44" h="25">
                  <a:moveTo>
                    <a:pt x="44" y="0"/>
                  </a:moveTo>
                  <a:lnTo>
                    <a:pt x="0" y="25"/>
                  </a:lnTo>
                  <a:lnTo>
                    <a:pt x="0" y="25"/>
                  </a:lnTo>
                  <a:lnTo>
                    <a:pt x="44" y="0"/>
                  </a:lnTo>
                  <a:close/>
                </a:path>
              </a:pathLst>
            </a:custGeom>
            <a:noFill/>
            <a:ln w="9525">
              <a:solidFill>
                <a:schemeClr val="bg1"/>
              </a:solidFill>
              <a:round/>
            </a:ln>
          </p:spPr>
          <p:txBody>
            <a:bodyPr vert="horz" wrap="square" lIns="91440" tIns="45720" rIns="91440" bIns="45720" numCol="1" anchor="t" anchorCtr="0" compatLnSpc="1"/>
            <a:lstStyle/>
            <a:p>
              <a:endParaRPr lang="en-US"/>
            </a:p>
          </p:txBody>
        </p:sp>
        <p:sp>
          <p:nvSpPr>
            <p:cNvPr id="135" name="Freeform 60"/>
            <p:cNvSpPr/>
            <p:nvPr/>
          </p:nvSpPr>
          <p:spPr bwMode="auto">
            <a:xfrm>
              <a:off x="4030662" y="2532063"/>
              <a:ext cx="69850" cy="39688"/>
            </a:xfrm>
            <a:custGeom>
              <a:avLst/>
              <a:gdLst/>
              <a:ahLst/>
              <a:cxnLst>
                <a:cxn ang="0">
                  <a:pos x="44" y="0"/>
                </a:cxn>
                <a:cxn ang="0">
                  <a:pos x="0" y="25"/>
                </a:cxn>
                <a:cxn ang="0">
                  <a:pos x="0" y="25"/>
                </a:cxn>
                <a:cxn ang="0">
                  <a:pos x="44" y="0"/>
                </a:cxn>
              </a:cxnLst>
              <a:rect l="0" t="0" r="r" b="b"/>
              <a:pathLst>
                <a:path w="44" h="25">
                  <a:moveTo>
                    <a:pt x="44" y="0"/>
                  </a:moveTo>
                  <a:lnTo>
                    <a:pt x="0" y="25"/>
                  </a:lnTo>
                  <a:lnTo>
                    <a:pt x="0" y="25"/>
                  </a:lnTo>
                  <a:lnTo>
                    <a:pt x="44" y="0"/>
                  </a:lnTo>
                </a:path>
              </a:pathLst>
            </a:custGeom>
            <a:noFill/>
            <a:ln w="9525">
              <a:solidFill>
                <a:schemeClr val="bg1"/>
              </a:solidFill>
              <a:round/>
            </a:ln>
          </p:spPr>
          <p:txBody>
            <a:bodyPr vert="horz" wrap="square" lIns="91440" tIns="45720" rIns="91440" bIns="45720" numCol="1" anchor="t" anchorCtr="0" compatLnSpc="1"/>
            <a:lstStyle/>
            <a:p>
              <a:endParaRPr lang="en-US"/>
            </a:p>
          </p:txBody>
        </p:sp>
        <p:pic>
          <p:nvPicPr>
            <p:cNvPr id="136" name="Picture 61"/>
            <p:cNvPicPr>
              <a:picLocks noChangeAspect="1" noChangeArrowheads="1"/>
            </p:cNvPicPr>
            <p:nvPr/>
          </p:nvPicPr>
          <p:blipFill>
            <a:blip r:embed="rId13" cstate="print"/>
            <a:srcRect/>
            <a:stretch>
              <a:fillRect/>
            </a:stretch>
          </p:blipFill>
          <p:spPr bwMode="auto">
            <a:xfrm>
              <a:off x="4024312" y="2563813"/>
              <a:ext cx="12700" cy="12700"/>
            </a:xfrm>
            <a:prstGeom prst="rect">
              <a:avLst/>
            </a:prstGeom>
            <a:noFill/>
            <a:ln w="9525">
              <a:solidFill>
                <a:schemeClr val="bg1"/>
              </a:solidFill>
              <a:miter lim="800000"/>
              <a:headEnd/>
              <a:tailEnd/>
            </a:ln>
          </p:spPr>
        </p:pic>
        <p:sp>
          <p:nvSpPr>
            <p:cNvPr id="137" name="Freeform 63"/>
            <p:cNvSpPr/>
            <p:nvPr/>
          </p:nvSpPr>
          <p:spPr bwMode="auto">
            <a:xfrm>
              <a:off x="3063875" y="2138363"/>
              <a:ext cx="1027113" cy="909638"/>
            </a:xfrm>
            <a:custGeom>
              <a:avLst/>
              <a:gdLst/>
              <a:ahLst/>
              <a:cxnLst>
                <a:cxn ang="0">
                  <a:pos x="418" y="0"/>
                </a:cxn>
                <a:cxn ang="0">
                  <a:pos x="0" y="238"/>
                </a:cxn>
                <a:cxn ang="0">
                  <a:pos x="58" y="573"/>
                </a:cxn>
                <a:cxn ang="0">
                  <a:pos x="603" y="267"/>
                </a:cxn>
                <a:cxn ang="0">
                  <a:pos x="603" y="267"/>
                </a:cxn>
                <a:cxn ang="0">
                  <a:pos x="647" y="242"/>
                </a:cxn>
                <a:cxn ang="0">
                  <a:pos x="418" y="0"/>
                </a:cxn>
              </a:cxnLst>
              <a:rect l="0" t="0" r="r" b="b"/>
              <a:pathLst>
                <a:path w="647" h="573">
                  <a:moveTo>
                    <a:pt x="418" y="0"/>
                  </a:moveTo>
                  <a:lnTo>
                    <a:pt x="0" y="238"/>
                  </a:lnTo>
                  <a:lnTo>
                    <a:pt x="58" y="573"/>
                  </a:lnTo>
                  <a:lnTo>
                    <a:pt x="603" y="267"/>
                  </a:lnTo>
                  <a:lnTo>
                    <a:pt x="603" y="267"/>
                  </a:lnTo>
                  <a:lnTo>
                    <a:pt x="647" y="242"/>
                  </a:lnTo>
                  <a:lnTo>
                    <a:pt x="418" y="0"/>
                  </a:lnTo>
                  <a:close/>
                </a:path>
              </a:pathLst>
            </a:custGeom>
            <a:blipFill>
              <a:blip r:embed="rId14"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sp>
          <p:nvSpPr>
            <p:cNvPr id="138" name="Freeform 73"/>
            <p:cNvSpPr/>
            <p:nvPr/>
          </p:nvSpPr>
          <p:spPr bwMode="auto">
            <a:xfrm>
              <a:off x="2019300" y="2195513"/>
              <a:ext cx="71438" cy="15875"/>
            </a:xfrm>
            <a:custGeom>
              <a:avLst/>
              <a:gdLst/>
              <a:ahLst/>
              <a:cxnLst>
                <a:cxn ang="0">
                  <a:pos x="0" y="0"/>
                </a:cxn>
                <a:cxn ang="0">
                  <a:pos x="0" y="0"/>
                </a:cxn>
                <a:cxn ang="0">
                  <a:pos x="45" y="10"/>
                </a:cxn>
                <a:cxn ang="0">
                  <a:pos x="45" y="10"/>
                </a:cxn>
                <a:cxn ang="0">
                  <a:pos x="4" y="2"/>
                </a:cxn>
                <a:cxn ang="0">
                  <a:pos x="4" y="2"/>
                </a:cxn>
                <a:cxn ang="0">
                  <a:pos x="0" y="0"/>
                </a:cxn>
              </a:cxnLst>
              <a:rect l="0" t="0" r="r" b="b"/>
              <a:pathLst>
                <a:path w="45" h="10">
                  <a:moveTo>
                    <a:pt x="0" y="0"/>
                  </a:moveTo>
                  <a:lnTo>
                    <a:pt x="0" y="0"/>
                  </a:lnTo>
                  <a:lnTo>
                    <a:pt x="45" y="10"/>
                  </a:lnTo>
                  <a:lnTo>
                    <a:pt x="45" y="10"/>
                  </a:lnTo>
                  <a:lnTo>
                    <a:pt x="4" y="2"/>
                  </a:lnTo>
                  <a:lnTo>
                    <a:pt x="4" y="2"/>
                  </a:lnTo>
                  <a:lnTo>
                    <a:pt x="0" y="0"/>
                  </a:lnTo>
                  <a:close/>
                </a:path>
              </a:pathLst>
            </a:custGeom>
            <a:noFill/>
            <a:ln w="9525">
              <a:solidFill>
                <a:schemeClr val="bg1"/>
              </a:solidFill>
              <a:round/>
            </a:ln>
          </p:spPr>
          <p:txBody>
            <a:bodyPr vert="horz" wrap="square" lIns="91440" tIns="45720" rIns="91440" bIns="45720" numCol="1" anchor="t" anchorCtr="0" compatLnSpc="1"/>
            <a:lstStyle/>
            <a:p>
              <a:endParaRPr lang="en-US"/>
            </a:p>
          </p:txBody>
        </p:sp>
        <p:sp>
          <p:nvSpPr>
            <p:cNvPr id="139" name="Freeform 74"/>
            <p:cNvSpPr/>
            <p:nvPr/>
          </p:nvSpPr>
          <p:spPr bwMode="auto">
            <a:xfrm>
              <a:off x="2019300" y="2195513"/>
              <a:ext cx="71438" cy="15875"/>
            </a:xfrm>
            <a:custGeom>
              <a:avLst/>
              <a:gdLst/>
              <a:ahLst/>
              <a:cxnLst>
                <a:cxn ang="0">
                  <a:pos x="0" y="0"/>
                </a:cxn>
                <a:cxn ang="0">
                  <a:pos x="0" y="0"/>
                </a:cxn>
                <a:cxn ang="0">
                  <a:pos x="45" y="10"/>
                </a:cxn>
                <a:cxn ang="0">
                  <a:pos x="45" y="10"/>
                </a:cxn>
                <a:cxn ang="0">
                  <a:pos x="4" y="2"/>
                </a:cxn>
                <a:cxn ang="0">
                  <a:pos x="4" y="2"/>
                </a:cxn>
                <a:cxn ang="0">
                  <a:pos x="0" y="0"/>
                </a:cxn>
              </a:cxnLst>
              <a:rect l="0" t="0" r="r" b="b"/>
              <a:pathLst>
                <a:path w="45" h="10">
                  <a:moveTo>
                    <a:pt x="0" y="0"/>
                  </a:moveTo>
                  <a:lnTo>
                    <a:pt x="0" y="0"/>
                  </a:lnTo>
                  <a:lnTo>
                    <a:pt x="45" y="10"/>
                  </a:lnTo>
                  <a:lnTo>
                    <a:pt x="45" y="10"/>
                  </a:lnTo>
                  <a:lnTo>
                    <a:pt x="4" y="2"/>
                  </a:lnTo>
                  <a:lnTo>
                    <a:pt x="4" y="2"/>
                  </a:lnTo>
                  <a:lnTo>
                    <a:pt x="0" y="0"/>
                  </a:lnTo>
                </a:path>
              </a:pathLst>
            </a:custGeom>
            <a:noFill/>
            <a:ln w="9525">
              <a:solidFill>
                <a:schemeClr val="bg1"/>
              </a:solidFill>
              <a:round/>
            </a:ln>
          </p:spPr>
          <p:txBody>
            <a:bodyPr vert="horz" wrap="square" lIns="91440" tIns="45720" rIns="91440" bIns="45720" numCol="1" anchor="t" anchorCtr="0" compatLnSpc="1"/>
            <a:lstStyle/>
            <a:p>
              <a:endParaRPr lang="en-US"/>
            </a:p>
          </p:txBody>
        </p:sp>
        <p:sp>
          <p:nvSpPr>
            <p:cNvPr id="140" name="Rectangle 75"/>
            <p:cNvSpPr>
              <a:spLocks noChangeArrowheads="1"/>
            </p:cNvSpPr>
            <p:nvPr/>
          </p:nvSpPr>
          <p:spPr bwMode="auto">
            <a:xfrm>
              <a:off x="2090737" y="2211388"/>
              <a:ext cx="1588" cy="1588"/>
            </a:xfrm>
            <a:prstGeom prst="rect">
              <a:avLst/>
            </a:prstGeom>
            <a:noFill/>
            <a:ln w="9525">
              <a:solidFill>
                <a:schemeClr val="bg1"/>
              </a:solidFill>
              <a:miter lim="800000"/>
            </a:ln>
          </p:spPr>
          <p:txBody>
            <a:bodyPr vert="horz" wrap="square" lIns="91440" tIns="45720" rIns="91440" bIns="45720" numCol="1" anchor="t" anchorCtr="0" compatLnSpc="1"/>
            <a:lstStyle/>
            <a:p>
              <a:endParaRPr lang="en-US"/>
            </a:p>
          </p:txBody>
        </p:sp>
        <p:sp>
          <p:nvSpPr>
            <p:cNvPr id="141" name="Rectangle 76"/>
            <p:cNvSpPr>
              <a:spLocks noChangeArrowheads="1"/>
            </p:cNvSpPr>
            <p:nvPr/>
          </p:nvSpPr>
          <p:spPr bwMode="auto">
            <a:xfrm>
              <a:off x="2090737" y="2211388"/>
              <a:ext cx="1588" cy="1588"/>
            </a:xfrm>
            <a:prstGeom prst="rect">
              <a:avLst/>
            </a:prstGeom>
            <a:noFill/>
            <a:ln w="9525">
              <a:solidFill>
                <a:schemeClr val="bg1"/>
              </a:solidFill>
              <a:miter lim="800000"/>
            </a:ln>
          </p:spPr>
          <p:txBody>
            <a:bodyPr vert="horz" wrap="square" lIns="91440" tIns="45720" rIns="91440" bIns="45720" numCol="1" anchor="t" anchorCtr="0" compatLnSpc="1"/>
            <a:lstStyle/>
            <a:p>
              <a:endParaRPr lang="en-US"/>
            </a:p>
          </p:txBody>
        </p:sp>
        <p:sp>
          <p:nvSpPr>
            <p:cNvPr id="142" name="Freeform 78"/>
            <p:cNvSpPr/>
            <p:nvPr/>
          </p:nvSpPr>
          <p:spPr bwMode="auto">
            <a:xfrm>
              <a:off x="2025650" y="1751013"/>
              <a:ext cx="1012825" cy="655638"/>
            </a:xfrm>
            <a:custGeom>
              <a:avLst/>
              <a:gdLst/>
              <a:ahLst/>
              <a:cxnLst>
                <a:cxn ang="0">
                  <a:pos x="231" y="0"/>
                </a:cxn>
                <a:cxn ang="0">
                  <a:pos x="0" y="282"/>
                </a:cxn>
                <a:cxn ang="0">
                  <a:pos x="41" y="290"/>
                </a:cxn>
                <a:cxn ang="0">
                  <a:pos x="41" y="290"/>
                </a:cxn>
                <a:cxn ang="0">
                  <a:pos x="595" y="405"/>
                </a:cxn>
                <a:cxn ang="0">
                  <a:pos x="638" y="413"/>
                </a:cxn>
                <a:cxn ang="0">
                  <a:pos x="580" y="70"/>
                </a:cxn>
                <a:cxn ang="0">
                  <a:pos x="231" y="0"/>
                </a:cxn>
              </a:cxnLst>
              <a:rect l="0" t="0" r="r" b="b"/>
              <a:pathLst>
                <a:path w="638" h="413">
                  <a:moveTo>
                    <a:pt x="231" y="0"/>
                  </a:moveTo>
                  <a:lnTo>
                    <a:pt x="0" y="282"/>
                  </a:lnTo>
                  <a:lnTo>
                    <a:pt x="41" y="290"/>
                  </a:lnTo>
                  <a:lnTo>
                    <a:pt x="41" y="290"/>
                  </a:lnTo>
                  <a:lnTo>
                    <a:pt x="595" y="405"/>
                  </a:lnTo>
                  <a:lnTo>
                    <a:pt x="638" y="413"/>
                  </a:lnTo>
                  <a:lnTo>
                    <a:pt x="580" y="70"/>
                  </a:lnTo>
                  <a:lnTo>
                    <a:pt x="231" y="0"/>
                  </a:lnTo>
                  <a:close/>
                </a:path>
              </a:pathLst>
            </a:custGeom>
            <a:blipFill>
              <a:blip r:embed="rId15"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sp>
          <p:nvSpPr>
            <p:cNvPr id="143" name="Rectangle 81"/>
            <p:cNvSpPr>
              <a:spLocks noChangeArrowheads="1"/>
            </p:cNvSpPr>
            <p:nvPr/>
          </p:nvSpPr>
          <p:spPr bwMode="auto">
            <a:xfrm>
              <a:off x="3038475" y="2406651"/>
              <a:ext cx="1588" cy="1588"/>
            </a:xfrm>
            <a:prstGeom prst="rect">
              <a:avLst/>
            </a:prstGeom>
            <a:noFill/>
            <a:ln w="9525">
              <a:solidFill>
                <a:schemeClr val="bg1"/>
              </a:solidFill>
              <a:miter lim="800000"/>
            </a:ln>
          </p:spPr>
          <p:txBody>
            <a:bodyPr vert="horz" wrap="square" lIns="91440" tIns="45720" rIns="91440" bIns="45720" numCol="1" anchor="t" anchorCtr="0" compatLnSpc="1"/>
            <a:lstStyle/>
            <a:p>
              <a:endParaRPr lang="en-US"/>
            </a:p>
          </p:txBody>
        </p:sp>
        <p:sp>
          <p:nvSpPr>
            <p:cNvPr id="144" name="Rectangle 82"/>
            <p:cNvSpPr>
              <a:spLocks noChangeArrowheads="1"/>
            </p:cNvSpPr>
            <p:nvPr/>
          </p:nvSpPr>
          <p:spPr bwMode="auto">
            <a:xfrm>
              <a:off x="3038475" y="2406651"/>
              <a:ext cx="1588" cy="1588"/>
            </a:xfrm>
            <a:prstGeom prst="rect">
              <a:avLst/>
            </a:prstGeom>
            <a:noFill/>
            <a:ln w="9525">
              <a:solidFill>
                <a:schemeClr val="bg1"/>
              </a:solidFill>
              <a:miter lim="800000"/>
            </a:ln>
          </p:spPr>
          <p:txBody>
            <a:bodyPr vert="horz" wrap="square" lIns="91440" tIns="45720" rIns="91440" bIns="45720" numCol="1" anchor="t" anchorCtr="0" compatLnSpc="1"/>
            <a:lstStyle/>
            <a:p>
              <a:endParaRPr lang="en-US"/>
            </a:p>
          </p:txBody>
        </p:sp>
        <p:sp>
          <p:nvSpPr>
            <p:cNvPr id="145" name="Freeform 83"/>
            <p:cNvSpPr/>
            <p:nvPr/>
          </p:nvSpPr>
          <p:spPr bwMode="auto">
            <a:xfrm>
              <a:off x="2019300" y="1939926"/>
              <a:ext cx="207963" cy="258763"/>
            </a:xfrm>
            <a:custGeom>
              <a:avLst/>
              <a:gdLst/>
              <a:ahLst/>
              <a:cxnLst>
                <a:cxn ang="0">
                  <a:pos x="131" y="0"/>
                </a:cxn>
                <a:cxn ang="0">
                  <a:pos x="0" y="161"/>
                </a:cxn>
                <a:cxn ang="0">
                  <a:pos x="4" y="163"/>
                </a:cxn>
                <a:cxn ang="0">
                  <a:pos x="0" y="161"/>
                </a:cxn>
                <a:cxn ang="0">
                  <a:pos x="131" y="0"/>
                </a:cxn>
              </a:cxnLst>
              <a:rect l="0" t="0" r="r" b="b"/>
              <a:pathLst>
                <a:path w="131" h="163">
                  <a:moveTo>
                    <a:pt x="131" y="0"/>
                  </a:moveTo>
                  <a:lnTo>
                    <a:pt x="0" y="161"/>
                  </a:lnTo>
                  <a:lnTo>
                    <a:pt x="4" y="163"/>
                  </a:lnTo>
                  <a:lnTo>
                    <a:pt x="0" y="161"/>
                  </a:lnTo>
                  <a:lnTo>
                    <a:pt x="131" y="0"/>
                  </a:lnTo>
                  <a:close/>
                </a:path>
              </a:pathLst>
            </a:custGeom>
            <a:noFill/>
            <a:ln w="9525">
              <a:solidFill>
                <a:schemeClr val="bg1"/>
              </a:solidFill>
              <a:round/>
            </a:ln>
          </p:spPr>
          <p:txBody>
            <a:bodyPr vert="horz" wrap="square" lIns="91440" tIns="45720" rIns="91440" bIns="45720" numCol="1" anchor="t" anchorCtr="0" compatLnSpc="1"/>
            <a:lstStyle/>
            <a:p>
              <a:endParaRPr lang="en-US"/>
            </a:p>
          </p:txBody>
        </p:sp>
        <p:grpSp>
          <p:nvGrpSpPr>
            <p:cNvPr id="146" name="Group 118"/>
            <p:cNvGrpSpPr/>
            <p:nvPr/>
          </p:nvGrpSpPr>
          <p:grpSpPr>
            <a:xfrm>
              <a:off x="2019300" y="1562101"/>
              <a:ext cx="1638300" cy="844550"/>
              <a:chOff x="2019300" y="1562101"/>
              <a:chExt cx="1638300" cy="844550"/>
            </a:xfrm>
            <a:blipFill>
              <a:blip r:embed="rId16"/>
              <a:stretch>
                <a:fillRect/>
              </a:stretch>
            </a:blipFill>
          </p:grpSpPr>
          <p:sp>
            <p:nvSpPr>
              <p:cNvPr id="157" name="Freeform 71"/>
              <p:cNvSpPr/>
              <p:nvPr/>
            </p:nvSpPr>
            <p:spPr bwMode="auto">
              <a:xfrm>
                <a:off x="2019300" y="1562101"/>
                <a:ext cx="1638300" cy="844550"/>
              </a:xfrm>
              <a:custGeom>
                <a:avLst/>
                <a:gdLst/>
                <a:ahLst/>
                <a:cxnLst>
                  <a:cxn ang="0">
                    <a:pos x="1032" y="316"/>
                  </a:cxn>
                  <a:cxn ang="0">
                    <a:pos x="642" y="532"/>
                  </a:cxn>
                  <a:cxn ang="0">
                    <a:pos x="0" y="399"/>
                  </a:cxn>
                  <a:cxn ang="0">
                    <a:pos x="235" y="114"/>
                  </a:cxn>
                  <a:cxn ang="0">
                    <a:pos x="448" y="0"/>
                  </a:cxn>
                  <a:cxn ang="0">
                    <a:pos x="794" y="65"/>
                  </a:cxn>
                  <a:cxn ang="0">
                    <a:pos x="1032" y="316"/>
                  </a:cxn>
                </a:cxnLst>
                <a:rect l="0" t="0" r="r" b="b"/>
                <a:pathLst>
                  <a:path w="1032" h="532">
                    <a:moveTo>
                      <a:pt x="1032" y="316"/>
                    </a:moveTo>
                    <a:lnTo>
                      <a:pt x="642" y="532"/>
                    </a:lnTo>
                    <a:lnTo>
                      <a:pt x="0" y="399"/>
                    </a:lnTo>
                    <a:lnTo>
                      <a:pt x="235" y="114"/>
                    </a:lnTo>
                    <a:lnTo>
                      <a:pt x="448" y="0"/>
                    </a:lnTo>
                    <a:lnTo>
                      <a:pt x="794" y="65"/>
                    </a:lnTo>
                    <a:lnTo>
                      <a:pt x="1032" y="316"/>
                    </a:lnTo>
                    <a:close/>
                  </a:path>
                </a:pathLst>
              </a:custGeom>
              <a:grpFill/>
              <a:ln w="9525">
                <a:solidFill>
                  <a:schemeClr val="bg1"/>
                </a:solidFill>
                <a:round/>
              </a:ln>
            </p:spPr>
            <p:txBody>
              <a:bodyPr vert="horz" wrap="square" lIns="91440" tIns="45720" rIns="91440" bIns="45720" numCol="1" anchor="t" anchorCtr="0" compatLnSpc="1"/>
              <a:lstStyle/>
              <a:p>
                <a:endParaRPr lang="en-US"/>
              </a:p>
            </p:txBody>
          </p:sp>
          <p:sp>
            <p:nvSpPr>
              <p:cNvPr id="158" name="Freeform 91"/>
              <p:cNvSpPr>
                <a:spLocks noEditPoints="1"/>
              </p:cNvSpPr>
              <p:nvPr/>
            </p:nvSpPr>
            <p:spPr bwMode="auto">
              <a:xfrm>
                <a:off x="2946400" y="1665288"/>
                <a:ext cx="350838" cy="741363"/>
              </a:xfrm>
              <a:custGeom>
                <a:avLst/>
                <a:gdLst/>
                <a:ahLst/>
                <a:cxnLst>
                  <a:cxn ang="0">
                    <a:pos x="67" y="463"/>
                  </a:cxn>
                  <a:cxn ang="0">
                    <a:pos x="58" y="467"/>
                  </a:cxn>
                  <a:cxn ang="0">
                    <a:pos x="67" y="463"/>
                  </a:cxn>
                  <a:cxn ang="0">
                    <a:pos x="210" y="0"/>
                  </a:cxn>
                  <a:cxn ang="0">
                    <a:pos x="0" y="118"/>
                  </a:cxn>
                  <a:cxn ang="0">
                    <a:pos x="210" y="0"/>
                  </a:cxn>
                  <a:cxn ang="0">
                    <a:pos x="221" y="10"/>
                  </a:cxn>
                  <a:cxn ang="0">
                    <a:pos x="221" y="10"/>
                  </a:cxn>
                  <a:cxn ang="0">
                    <a:pos x="210" y="0"/>
                  </a:cxn>
                </a:cxnLst>
                <a:rect l="0" t="0" r="r" b="b"/>
                <a:pathLst>
                  <a:path w="221" h="467">
                    <a:moveTo>
                      <a:pt x="67" y="463"/>
                    </a:moveTo>
                    <a:lnTo>
                      <a:pt x="58" y="467"/>
                    </a:lnTo>
                    <a:lnTo>
                      <a:pt x="67" y="463"/>
                    </a:lnTo>
                    <a:close/>
                    <a:moveTo>
                      <a:pt x="210" y="0"/>
                    </a:moveTo>
                    <a:lnTo>
                      <a:pt x="0" y="118"/>
                    </a:lnTo>
                    <a:lnTo>
                      <a:pt x="210" y="0"/>
                    </a:lnTo>
                    <a:lnTo>
                      <a:pt x="221" y="10"/>
                    </a:lnTo>
                    <a:lnTo>
                      <a:pt x="221" y="10"/>
                    </a:lnTo>
                    <a:lnTo>
                      <a:pt x="210" y="0"/>
                    </a:lnTo>
                    <a:close/>
                  </a:path>
                </a:pathLst>
              </a:custGeom>
              <a:grpFill/>
              <a:ln w="9525">
                <a:solidFill>
                  <a:schemeClr val="bg1"/>
                </a:solidFill>
                <a:round/>
              </a:ln>
            </p:spPr>
            <p:txBody>
              <a:bodyPr vert="horz" wrap="square" lIns="91440" tIns="45720" rIns="91440" bIns="45720" numCol="1" anchor="t" anchorCtr="0" compatLnSpc="1"/>
              <a:lstStyle/>
              <a:p>
                <a:endParaRPr lang="en-US"/>
              </a:p>
            </p:txBody>
          </p:sp>
        </p:grpSp>
        <p:grpSp>
          <p:nvGrpSpPr>
            <p:cNvPr id="147" name="Group 119"/>
            <p:cNvGrpSpPr/>
            <p:nvPr/>
          </p:nvGrpSpPr>
          <p:grpSpPr>
            <a:xfrm>
              <a:off x="2465387" y="971550"/>
              <a:ext cx="757142" cy="555625"/>
              <a:chOff x="2465387" y="1123950"/>
              <a:chExt cx="757142" cy="555625"/>
            </a:xfrm>
          </p:grpSpPr>
          <p:sp>
            <p:nvSpPr>
              <p:cNvPr id="155" name="Freeform 96"/>
              <p:cNvSpPr/>
              <p:nvPr/>
            </p:nvSpPr>
            <p:spPr bwMode="auto">
              <a:xfrm>
                <a:off x="2465387" y="1123950"/>
                <a:ext cx="750888" cy="555625"/>
              </a:xfrm>
              <a:custGeom>
                <a:avLst/>
                <a:gdLst/>
                <a:ahLst/>
                <a:cxnLst>
                  <a:cxn ang="0">
                    <a:pos x="473" y="252"/>
                  </a:cxn>
                  <a:cxn ang="0">
                    <a:pos x="294" y="350"/>
                  </a:cxn>
                  <a:cxn ang="0">
                    <a:pos x="0" y="287"/>
                  </a:cxn>
                  <a:cxn ang="0">
                    <a:pos x="236" y="0"/>
                  </a:cxn>
                  <a:cxn ang="0">
                    <a:pos x="473" y="252"/>
                  </a:cxn>
                </a:cxnLst>
                <a:rect l="0" t="0" r="r" b="b"/>
                <a:pathLst>
                  <a:path w="473" h="350">
                    <a:moveTo>
                      <a:pt x="473" y="252"/>
                    </a:moveTo>
                    <a:lnTo>
                      <a:pt x="294" y="350"/>
                    </a:lnTo>
                    <a:lnTo>
                      <a:pt x="0" y="287"/>
                    </a:lnTo>
                    <a:lnTo>
                      <a:pt x="236" y="0"/>
                    </a:lnTo>
                    <a:lnTo>
                      <a:pt x="473" y="252"/>
                    </a:lnTo>
                    <a:close/>
                  </a:path>
                </a:pathLst>
              </a:custGeom>
              <a:blipFill>
                <a:blip r:embed="rId17"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sp>
            <p:nvSpPr>
              <p:cNvPr id="156" name="Freeform 106"/>
              <p:cNvSpPr/>
              <p:nvPr/>
            </p:nvSpPr>
            <p:spPr bwMode="auto">
              <a:xfrm>
                <a:off x="2854229" y="1140839"/>
                <a:ext cx="368300" cy="536575"/>
              </a:xfrm>
              <a:custGeom>
                <a:avLst/>
                <a:gdLst/>
                <a:ahLst/>
                <a:cxnLst>
                  <a:cxn ang="0">
                    <a:pos x="0" y="0"/>
                  </a:cxn>
                  <a:cxn ang="0">
                    <a:pos x="57" y="338"/>
                  </a:cxn>
                  <a:cxn ang="0">
                    <a:pos x="232" y="241"/>
                  </a:cxn>
                  <a:cxn ang="0">
                    <a:pos x="230" y="244"/>
                  </a:cxn>
                  <a:cxn ang="0">
                    <a:pos x="0" y="0"/>
                  </a:cxn>
                </a:cxnLst>
                <a:rect l="0" t="0" r="r" b="b"/>
                <a:pathLst>
                  <a:path w="232" h="338">
                    <a:moveTo>
                      <a:pt x="0" y="0"/>
                    </a:moveTo>
                    <a:lnTo>
                      <a:pt x="57" y="338"/>
                    </a:lnTo>
                    <a:lnTo>
                      <a:pt x="232" y="241"/>
                    </a:lnTo>
                    <a:lnTo>
                      <a:pt x="230" y="244"/>
                    </a:lnTo>
                    <a:lnTo>
                      <a:pt x="0" y="0"/>
                    </a:lnTo>
                    <a:close/>
                  </a:path>
                </a:pathLst>
              </a:custGeom>
              <a:blipFill>
                <a:blip r:embed="rId18"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grpSp>
        <p:sp>
          <p:nvSpPr>
            <p:cNvPr id="148" name="Rectangle 110"/>
            <p:cNvSpPr>
              <a:spLocks noChangeArrowheads="1"/>
            </p:cNvSpPr>
            <p:nvPr/>
          </p:nvSpPr>
          <p:spPr bwMode="auto">
            <a:xfrm>
              <a:off x="2840037" y="1195388"/>
              <a:ext cx="1588" cy="1588"/>
            </a:xfrm>
            <a:prstGeom prst="rect">
              <a:avLst/>
            </a:prstGeom>
            <a:noFill/>
            <a:ln w="9525">
              <a:solidFill>
                <a:schemeClr val="bg1"/>
              </a:solidFill>
              <a:miter lim="800000"/>
            </a:ln>
          </p:spPr>
          <p:txBody>
            <a:bodyPr vert="horz" wrap="square" lIns="91440" tIns="45720" rIns="91440" bIns="45720" numCol="1" anchor="t" anchorCtr="0" compatLnSpc="1"/>
            <a:lstStyle/>
            <a:p>
              <a:endParaRPr lang="en-US"/>
            </a:p>
          </p:txBody>
        </p:sp>
        <p:sp>
          <p:nvSpPr>
            <p:cNvPr id="149" name="Freeform 111"/>
            <p:cNvSpPr/>
            <p:nvPr/>
          </p:nvSpPr>
          <p:spPr bwMode="auto">
            <a:xfrm>
              <a:off x="2840037" y="1195388"/>
              <a:ext cx="1588" cy="1588"/>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solidFill>
                <a:schemeClr val="bg1"/>
              </a:solidFill>
              <a:round/>
            </a:ln>
          </p:spPr>
          <p:txBody>
            <a:bodyPr vert="horz" wrap="square" lIns="91440" tIns="45720" rIns="91440" bIns="45720" numCol="1" anchor="t" anchorCtr="0" compatLnSpc="1"/>
            <a:lstStyle/>
            <a:p>
              <a:endParaRPr lang="en-US"/>
            </a:p>
          </p:txBody>
        </p:sp>
        <p:cxnSp>
          <p:nvCxnSpPr>
            <p:cNvPr id="150" name="Straight Connector 121"/>
            <p:cNvCxnSpPr/>
            <p:nvPr/>
          </p:nvCxnSpPr>
          <p:spPr>
            <a:xfrm>
              <a:off x="3276600" y="1123950"/>
              <a:ext cx="2057400" cy="0"/>
            </a:xfrm>
            <a:prstGeom prst="line">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51" name="Straight Connector 123"/>
            <p:cNvCxnSpPr/>
            <p:nvPr/>
          </p:nvCxnSpPr>
          <p:spPr>
            <a:xfrm>
              <a:off x="3810000" y="1809750"/>
              <a:ext cx="1524000" cy="0"/>
            </a:xfrm>
            <a:prstGeom prst="line">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52" name="Straight Connector 125"/>
            <p:cNvCxnSpPr/>
            <p:nvPr/>
          </p:nvCxnSpPr>
          <p:spPr>
            <a:xfrm>
              <a:off x="4114800" y="2343150"/>
              <a:ext cx="1219200" cy="0"/>
            </a:xfrm>
            <a:prstGeom prst="line">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53" name="Straight Connector 127"/>
            <p:cNvCxnSpPr/>
            <p:nvPr/>
          </p:nvCxnSpPr>
          <p:spPr>
            <a:xfrm>
              <a:off x="4495800" y="2800350"/>
              <a:ext cx="838200" cy="0"/>
            </a:xfrm>
            <a:prstGeom prst="line">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54" name="Straight Connector 129"/>
            <p:cNvCxnSpPr/>
            <p:nvPr/>
          </p:nvCxnSpPr>
          <p:spPr>
            <a:xfrm>
              <a:off x="4953000" y="3333750"/>
              <a:ext cx="381000" cy="0"/>
            </a:xfrm>
            <a:prstGeom prst="line">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grpSp>
      <p:sp>
        <p:nvSpPr>
          <p:cNvPr id="159" name="矩形 158"/>
          <p:cNvSpPr/>
          <p:nvPr/>
        </p:nvSpPr>
        <p:spPr>
          <a:xfrm>
            <a:off x="2100573" y="350329"/>
            <a:ext cx="1945640" cy="645160"/>
          </a:xfrm>
          <a:prstGeom prst="rect">
            <a:avLst/>
          </a:prstGeom>
        </p:spPr>
        <p:txBody>
          <a:bodyPr wrap="none">
            <a:spAutoFit/>
          </a:bodyPr>
          <a:lstStyle/>
          <a:p>
            <a:pPr>
              <a:lnSpc>
                <a:spcPct val="200000"/>
              </a:lnSpc>
            </a:pPr>
            <a:r>
              <a:rPr lang="en-US" altLang="zh-CN" dirty="0">
                <a:solidFill>
                  <a:schemeClr val="bg1"/>
                </a:solidFill>
                <a:latin typeface="微软雅黑" panose="020B0503020204020204" pitchFamily="34" charset="-122"/>
                <a:ea typeface="微软雅黑" panose="020B0503020204020204" pitchFamily="34" charset="-122"/>
              </a:rPr>
              <a:t>3.2 </a:t>
            </a:r>
            <a:r>
              <a:rPr lang="zh-CN" dirty="0">
                <a:solidFill>
                  <a:schemeClr val="bg1"/>
                </a:solidFill>
                <a:latin typeface="微软雅黑" panose="020B0503020204020204" pitchFamily="34" charset="-122"/>
                <a:ea typeface="微软雅黑" panose="020B0503020204020204" pitchFamily="34" charset="-122"/>
              </a:rPr>
              <a:t>关键业务模块</a:t>
            </a:r>
          </a:p>
        </p:txBody>
      </p:sp>
      <p:sp>
        <p:nvSpPr>
          <p:cNvPr id="161" name="文本框 160"/>
          <p:cNvSpPr txBox="1"/>
          <p:nvPr/>
        </p:nvSpPr>
        <p:spPr>
          <a:xfrm>
            <a:off x="6619240" y="2529205"/>
            <a:ext cx="845820" cy="321945"/>
          </a:xfrm>
          <a:prstGeom prst="rect">
            <a:avLst/>
          </a:prstGeom>
          <a:noFill/>
        </p:spPr>
        <p:txBody>
          <a:bodyPr wrap="square" rtlCol="0">
            <a:spAutoFit/>
          </a:bodyPr>
          <a:lstStyle/>
          <a:p>
            <a:pPr>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用户管理</a:t>
            </a:r>
          </a:p>
        </p:txBody>
      </p:sp>
      <p:sp>
        <p:nvSpPr>
          <p:cNvPr id="162" name="文本框 161"/>
          <p:cNvSpPr txBox="1"/>
          <p:nvPr/>
        </p:nvSpPr>
        <p:spPr>
          <a:xfrm>
            <a:off x="6619240" y="3152140"/>
            <a:ext cx="864235" cy="321945"/>
          </a:xfrm>
          <a:prstGeom prst="rect">
            <a:avLst/>
          </a:prstGeom>
          <a:noFill/>
        </p:spPr>
        <p:txBody>
          <a:bodyPr wrap="square" rtlCol="0">
            <a:spAutoFit/>
          </a:bodyPr>
          <a:lstStyle/>
          <a:p>
            <a:pPr>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员工管理</a:t>
            </a:r>
          </a:p>
        </p:txBody>
      </p:sp>
      <p:sp>
        <p:nvSpPr>
          <p:cNvPr id="163" name="文本框 162"/>
          <p:cNvSpPr txBox="1"/>
          <p:nvPr/>
        </p:nvSpPr>
        <p:spPr>
          <a:xfrm>
            <a:off x="6619240" y="3689985"/>
            <a:ext cx="846455" cy="321945"/>
          </a:xfrm>
          <a:prstGeom prst="rect">
            <a:avLst/>
          </a:prstGeom>
          <a:noFill/>
        </p:spPr>
        <p:txBody>
          <a:bodyPr wrap="square" rtlCol="0">
            <a:spAutoFit/>
          </a:bodyPr>
          <a:lstStyle/>
          <a:p>
            <a:pPr>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部门管理</a:t>
            </a:r>
          </a:p>
        </p:txBody>
      </p:sp>
      <p:sp>
        <p:nvSpPr>
          <p:cNvPr id="164" name="文本框 163"/>
          <p:cNvSpPr txBox="1"/>
          <p:nvPr/>
        </p:nvSpPr>
        <p:spPr>
          <a:xfrm>
            <a:off x="6619240" y="4167505"/>
            <a:ext cx="864235" cy="321945"/>
          </a:xfrm>
          <a:prstGeom prst="rect">
            <a:avLst/>
          </a:prstGeom>
          <a:noFill/>
        </p:spPr>
        <p:txBody>
          <a:bodyPr wrap="square" rtlCol="0">
            <a:spAutoFit/>
          </a:bodyPr>
          <a:lstStyle/>
          <a:p>
            <a:pPr>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公告管理</a:t>
            </a:r>
          </a:p>
        </p:txBody>
      </p:sp>
      <p:sp>
        <p:nvSpPr>
          <p:cNvPr id="165" name="文本框 164"/>
          <p:cNvSpPr txBox="1"/>
          <p:nvPr/>
        </p:nvSpPr>
        <p:spPr>
          <a:xfrm>
            <a:off x="6619240" y="4674870"/>
            <a:ext cx="807720" cy="321945"/>
          </a:xfrm>
          <a:prstGeom prst="rect">
            <a:avLst/>
          </a:prstGeom>
          <a:noFill/>
        </p:spPr>
        <p:txBody>
          <a:bodyPr wrap="square" rtlCol="0">
            <a:spAutoFit/>
          </a:bodyPr>
          <a:lstStyle/>
          <a:p>
            <a:pPr>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职位管理</a:t>
            </a:r>
          </a:p>
        </p:txBody>
      </p:sp>
      <p:sp>
        <p:nvSpPr>
          <p:cNvPr id="6" name="文本框 5"/>
          <p:cNvSpPr txBox="1"/>
          <p:nvPr/>
        </p:nvSpPr>
        <p:spPr>
          <a:xfrm>
            <a:off x="7748270" y="2582545"/>
            <a:ext cx="4443730" cy="368300"/>
          </a:xfrm>
          <a:prstGeom prst="rect">
            <a:avLst/>
          </a:prstGeom>
          <a:noFill/>
        </p:spPr>
        <p:txBody>
          <a:bodyPr wrap="square" rtlCol="0">
            <a:spAutoFit/>
          </a:bodyPr>
          <a:lstStyle/>
          <a:p>
            <a:r>
              <a:rPr lang="en-US" altLang="zh-CN">
                <a:solidFill>
                  <a:schemeClr val="bg1">
                    <a:lumMod val="95000"/>
                  </a:schemeClr>
                </a:solidFill>
              </a:rPr>
              <a:t>添加、删除查询此系统的使用者和权限</a:t>
            </a:r>
          </a:p>
        </p:txBody>
      </p:sp>
      <p:sp>
        <p:nvSpPr>
          <p:cNvPr id="7" name="文本框 6"/>
          <p:cNvSpPr txBox="1"/>
          <p:nvPr/>
        </p:nvSpPr>
        <p:spPr>
          <a:xfrm>
            <a:off x="7748270" y="3689985"/>
            <a:ext cx="3707765" cy="368300"/>
          </a:xfrm>
          <a:prstGeom prst="rect">
            <a:avLst/>
          </a:prstGeom>
          <a:noFill/>
        </p:spPr>
        <p:txBody>
          <a:bodyPr wrap="square" rtlCol="0">
            <a:spAutoFit/>
          </a:bodyPr>
          <a:lstStyle/>
          <a:p>
            <a:r>
              <a:rPr lang="en-US" altLang="zh-CN">
                <a:solidFill>
                  <a:schemeClr val="bg1">
                    <a:lumMod val="95000"/>
                  </a:schemeClr>
                </a:solidFill>
              </a:rPr>
              <a:t>部门的查询、添加和修改</a:t>
            </a:r>
          </a:p>
        </p:txBody>
      </p:sp>
      <p:sp>
        <p:nvSpPr>
          <p:cNvPr id="8" name="文本框 7"/>
          <p:cNvSpPr txBox="1"/>
          <p:nvPr/>
        </p:nvSpPr>
        <p:spPr>
          <a:xfrm>
            <a:off x="7748270" y="4684395"/>
            <a:ext cx="3896360" cy="368300"/>
          </a:xfrm>
          <a:prstGeom prst="rect">
            <a:avLst/>
          </a:prstGeom>
          <a:noFill/>
        </p:spPr>
        <p:txBody>
          <a:bodyPr wrap="square" rtlCol="0">
            <a:spAutoFit/>
          </a:bodyPr>
          <a:lstStyle/>
          <a:p>
            <a:r>
              <a:rPr lang="en-US" altLang="zh-CN">
                <a:solidFill>
                  <a:schemeClr val="bg1">
                    <a:lumMod val="95000"/>
                  </a:schemeClr>
                </a:solidFill>
              </a:rPr>
              <a:t>职位的查询、添加和修改</a:t>
            </a:r>
          </a:p>
        </p:txBody>
      </p:sp>
      <p:sp>
        <p:nvSpPr>
          <p:cNvPr id="9" name="文本框 8"/>
          <p:cNvSpPr txBox="1"/>
          <p:nvPr/>
        </p:nvSpPr>
        <p:spPr>
          <a:xfrm>
            <a:off x="7748270" y="4175125"/>
            <a:ext cx="4360545" cy="368300"/>
          </a:xfrm>
          <a:prstGeom prst="rect">
            <a:avLst/>
          </a:prstGeom>
          <a:noFill/>
        </p:spPr>
        <p:txBody>
          <a:bodyPr wrap="square" rtlCol="0">
            <a:spAutoFit/>
          </a:bodyPr>
          <a:lstStyle/>
          <a:p>
            <a:r>
              <a:rPr lang="en-US" altLang="zh-CN">
                <a:solidFill>
                  <a:schemeClr val="bg1">
                    <a:lumMod val="95000"/>
                  </a:schemeClr>
                </a:solidFill>
              </a:rPr>
              <a:t>查询、编辑、预览和添加公司公告</a:t>
            </a:r>
          </a:p>
        </p:txBody>
      </p:sp>
      <p:sp>
        <p:nvSpPr>
          <p:cNvPr id="10" name="文本框 9"/>
          <p:cNvSpPr txBox="1"/>
          <p:nvPr/>
        </p:nvSpPr>
        <p:spPr>
          <a:xfrm>
            <a:off x="7748270" y="3128645"/>
            <a:ext cx="4360545" cy="368300"/>
          </a:xfrm>
          <a:prstGeom prst="rect">
            <a:avLst/>
          </a:prstGeom>
          <a:noFill/>
        </p:spPr>
        <p:txBody>
          <a:bodyPr wrap="square" rtlCol="0">
            <a:spAutoFit/>
          </a:bodyPr>
          <a:lstStyle/>
          <a:p>
            <a:r>
              <a:rPr lang="en-US" altLang="zh-CN">
                <a:solidFill>
                  <a:schemeClr val="bg1">
                    <a:lumMod val="95000"/>
                  </a:schemeClr>
                </a:solidFill>
              </a:rPr>
              <a:t>员工的查询、添加、删除和修改</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2"/>
          <p:cNvPicPr>
            <a:picLocks noChangeAspect="1"/>
          </p:cNvPicPr>
          <p:nvPr/>
        </p:nvPicPr>
        <p:blipFill>
          <a:blip r:embed="rId4">
            <a:lum bright="40000" contrast="40000"/>
          </a:blip>
          <a:stretch>
            <a:fillRect/>
          </a:stretch>
        </p:blipFill>
        <p:spPr>
          <a:xfrm>
            <a:off x="1001486" y="531027"/>
            <a:ext cx="879181" cy="813179"/>
          </a:xfrm>
          <a:prstGeom prst="rect">
            <a:avLst/>
          </a:prstGeom>
        </p:spPr>
      </p:pic>
      <p:sp>
        <p:nvSpPr>
          <p:cNvPr id="159" name="矩形 158"/>
          <p:cNvSpPr/>
          <p:nvPr/>
        </p:nvSpPr>
        <p:spPr>
          <a:xfrm>
            <a:off x="2100573" y="350329"/>
            <a:ext cx="1945640" cy="645160"/>
          </a:xfrm>
          <a:prstGeom prst="rect">
            <a:avLst/>
          </a:prstGeom>
        </p:spPr>
        <p:txBody>
          <a:bodyPr wrap="none">
            <a:spAutoFit/>
          </a:bodyPr>
          <a:lstStyle/>
          <a:p>
            <a:pPr>
              <a:lnSpc>
                <a:spcPct val="200000"/>
              </a:lnSpc>
            </a:pPr>
            <a:r>
              <a:rPr lang="en-US" altLang="zh-CN" dirty="0">
                <a:solidFill>
                  <a:schemeClr val="bg1"/>
                </a:solidFill>
                <a:latin typeface="微软雅黑" panose="020B0503020204020204" pitchFamily="34" charset="-122"/>
                <a:ea typeface="微软雅黑" panose="020B0503020204020204" pitchFamily="34" charset="-122"/>
              </a:rPr>
              <a:t>3.2 </a:t>
            </a:r>
            <a:r>
              <a:rPr lang="zh-CN" dirty="0">
                <a:solidFill>
                  <a:schemeClr val="bg1"/>
                </a:solidFill>
                <a:latin typeface="微软雅黑" panose="020B0503020204020204" pitchFamily="34" charset="-122"/>
                <a:ea typeface="微软雅黑" panose="020B0503020204020204" pitchFamily="34" charset="-122"/>
              </a:rPr>
              <a:t>关键业务模块</a:t>
            </a:r>
          </a:p>
        </p:txBody>
      </p:sp>
      <p:sp>
        <p:nvSpPr>
          <p:cNvPr id="161" name="文本框 160"/>
          <p:cNvSpPr txBox="1"/>
          <p:nvPr/>
        </p:nvSpPr>
        <p:spPr>
          <a:xfrm>
            <a:off x="2100580" y="1155700"/>
            <a:ext cx="3286760" cy="553085"/>
          </a:xfrm>
          <a:prstGeom prst="rect">
            <a:avLst/>
          </a:prstGeom>
          <a:noFill/>
        </p:spPr>
        <p:txBody>
          <a:bodyPr wrap="square" rtlCol="0">
            <a:spAutoFit/>
          </a:bodyPr>
          <a:lstStyle/>
          <a:p>
            <a:pPr>
              <a:lnSpc>
                <a:spcPct val="125000"/>
              </a:lnSpc>
            </a:pPr>
            <a:r>
              <a:rPr lang="zh-CN" altLang="en-US" sz="2400" dirty="0">
                <a:solidFill>
                  <a:schemeClr val="bg1"/>
                </a:solidFill>
                <a:latin typeface="微软雅黑" panose="020B0503020204020204" pitchFamily="34" charset="-122"/>
                <a:ea typeface="微软雅黑" panose="020B0503020204020204" pitchFamily="34" charset="-122"/>
              </a:rPr>
              <a:t>需求分析</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管理员权限</a:t>
            </a:r>
          </a:p>
        </p:txBody>
      </p:sp>
      <p:pic>
        <p:nvPicPr>
          <p:cNvPr id="2" name="图片 -2147482623"/>
          <p:cNvPicPr>
            <a:picLocks noChangeAspect="1"/>
          </p:cNvPicPr>
          <p:nvPr/>
        </p:nvPicPr>
        <p:blipFill>
          <a:blip r:embed="rId5"/>
          <a:stretch>
            <a:fillRect/>
          </a:stretch>
        </p:blipFill>
        <p:spPr>
          <a:xfrm>
            <a:off x="2100580" y="1913890"/>
            <a:ext cx="5641340" cy="462026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2"/>
          <p:cNvPicPr>
            <a:picLocks noChangeAspect="1"/>
          </p:cNvPicPr>
          <p:nvPr/>
        </p:nvPicPr>
        <p:blipFill>
          <a:blip r:embed="rId4">
            <a:lum bright="40000" contrast="40000"/>
          </a:blip>
          <a:stretch>
            <a:fillRect/>
          </a:stretch>
        </p:blipFill>
        <p:spPr>
          <a:xfrm>
            <a:off x="1001486" y="531027"/>
            <a:ext cx="879181" cy="813179"/>
          </a:xfrm>
          <a:prstGeom prst="rect">
            <a:avLst/>
          </a:prstGeom>
        </p:spPr>
      </p:pic>
      <p:sp>
        <p:nvSpPr>
          <p:cNvPr id="159" name="矩形 158"/>
          <p:cNvSpPr/>
          <p:nvPr/>
        </p:nvSpPr>
        <p:spPr>
          <a:xfrm>
            <a:off x="2100573" y="350329"/>
            <a:ext cx="1945640" cy="645160"/>
          </a:xfrm>
          <a:prstGeom prst="rect">
            <a:avLst/>
          </a:prstGeom>
        </p:spPr>
        <p:txBody>
          <a:bodyPr wrap="none">
            <a:spAutoFit/>
          </a:bodyPr>
          <a:lstStyle/>
          <a:p>
            <a:pPr>
              <a:lnSpc>
                <a:spcPct val="200000"/>
              </a:lnSpc>
            </a:pPr>
            <a:r>
              <a:rPr lang="en-US" altLang="zh-CN" dirty="0">
                <a:solidFill>
                  <a:schemeClr val="bg1"/>
                </a:solidFill>
                <a:latin typeface="微软雅黑" panose="020B0503020204020204" pitchFamily="34" charset="-122"/>
                <a:ea typeface="微软雅黑" panose="020B0503020204020204" pitchFamily="34" charset="-122"/>
              </a:rPr>
              <a:t>3.2 </a:t>
            </a:r>
            <a:r>
              <a:rPr lang="zh-CN" dirty="0">
                <a:solidFill>
                  <a:schemeClr val="bg1"/>
                </a:solidFill>
                <a:latin typeface="微软雅黑" panose="020B0503020204020204" pitchFamily="34" charset="-122"/>
                <a:ea typeface="微软雅黑" panose="020B0503020204020204" pitchFamily="34" charset="-122"/>
              </a:rPr>
              <a:t>关键业务模块</a:t>
            </a:r>
          </a:p>
        </p:txBody>
      </p:sp>
      <p:sp>
        <p:nvSpPr>
          <p:cNvPr id="161" name="文本框 160"/>
          <p:cNvSpPr txBox="1"/>
          <p:nvPr/>
        </p:nvSpPr>
        <p:spPr>
          <a:xfrm>
            <a:off x="2194560" y="882650"/>
            <a:ext cx="3286760" cy="1014730"/>
          </a:xfrm>
          <a:prstGeom prst="rect">
            <a:avLst/>
          </a:prstGeom>
          <a:noFill/>
        </p:spPr>
        <p:txBody>
          <a:bodyPr wrap="square" rtlCol="0">
            <a:spAutoFit/>
          </a:bodyPr>
          <a:lstStyle/>
          <a:p>
            <a:pPr>
              <a:lnSpc>
                <a:spcPct val="125000"/>
              </a:lnSpc>
            </a:pPr>
            <a:r>
              <a:rPr lang="zh-CN" sz="2400" dirty="0">
                <a:solidFill>
                  <a:schemeClr val="bg1"/>
                </a:solidFill>
                <a:latin typeface="微软雅黑" panose="020B0503020204020204" pitchFamily="34" charset="-122"/>
                <a:ea typeface="微软雅黑" panose="020B0503020204020204" pitchFamily="34" charset="-122"/>
              </a:rPr>
              <a:t>菜单布局</a:t>
            </a:r>
          </a:p>
          <a:p>
            <a:pPr>
              <a:lnSpc>
                <a:spcPct val="125000"/>
              </a:lnSpc>
            </a:pPr>
            <a:endParaRPr lang="zh-CN" sz="2400" dirty="0">
              <a:solidFill>
                <a:schemeClr val="bg1"/>
              </a:solidFill>
              <a:latin typeface="微软雅黑" panose="020B0503020204020204" pitchFamily="34" charset="-122"/>
              <a:ea typeface="微软雅黑" panose="020B0503020204020204" pitchFamily="34" charset="-122"/>
            </a:endParaRPr>
          </a:p>
        </p:txBody>
      </p:sp>
      <p:pic>
        <p:nvPicPr>
          <p:cNvPr id="5" name="图片 4" descr="CZMRM~R9@CU_(O66NU~B(MQ"/>
          <p:cNvPicPr>
            <a:picLocks noChangeAspect="1"/>
          </p:cNvPicPr>
          <p:nvPr/>
        </p:nvPicPr>
        <p:blipFill>
          <a:blip r:embed="rId5"/>
          <a:srcRect r="253" b="1822"/>
          <a:stretch>
            <a:fillRect/>
          </a:stretch>
        </p:blipFill>
        <p:spPr>
          <a:xfrm>
            <a:off x="2194560" y="1496695"/>
            <a:ext cx="9523730" cy="50311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2"/>
          <p:cNvPicPr>
            <a:picLocks noChangeAspect="1"/>
          </p:cNvPicPr>
          <p:nvPr/>
        </p:nvPicPr>
        <p:blipFill>
          <a:blip r:embed="rId4">
            <a:lum bright="40000" contrast="40000"/>
          </a:blip>
          <a:stretch>
            <a:fillRect/>
          </a:stretch>
        </p:blipFill>
        <p:spPr>
          <a:xfrm>
            <a:off x="1001486" y="531027"/>
            <a:ext cx="879181" cy="813179"/>
          </a:xfrm>
          <a:prstGeom prst="rect">
            <a:avLst/>
          </a:prstGeom>
        </p:spPr>
      </p:pic>
      <p:sp>
        <p:nvSpPr>
          <p:cNvPr id="2" name="矩形 1"/>
          <p:cNvSpPr/>
          <p:nvPr/>
        </p:nvSpPr>
        <p:spPr>
          <a:xfrm>
            <a:off x="2100573" y="350329"/>
            <a:ext cx="1945640" cy="645160"/>
          </a:xfrm>
          <a:prstGeom prst="rect">
            <a:avLst/>
          </a:prstGeom>
        </p:spPr>
        <p:txBody>
          <a:bodyPr wrap="none">
            <a:spAutoFit/>
          </a:bodyPr>
          <a:lstStyle/>
          <a:p>
            <a:pPr>
              <a:lnSpc>
                <a:spcPct val="200000"/>
              </a:lnSpc>
            </a:pPr>
            <a:r>
              <a:rPr lang="en-US" altLang="zh-CN" dirty="0">
                <a:solidFill>
                  <a:schemeClr val="bg1"/>
                </a:solidFill>
                <a:latin typeface="微软雅黑" panose="020B0503020204020204" pitchFamily="34" charset="-122"/>
                <a:ea typeface="微软雅黑" panose="020B0503020204020204" pitchFamily="34" charset="-122"/>
              </a:rPr>
              <a:t>3.2 </a:t>
            </a:r>
            <a:r>
              <a:rPr lang="zh-CN" dirty="0">
                <a:solidFill>
                  <a:schemeClr val="bg1"/>
                </a:solidFill>
                <a:latin typeface="微软雅黑" panose="020B0503020204020204" pitchFamily="34" charset="-122"/>
                <a:ea typeface="微软雅黑" panose="020B0503020204020204" pitchFamily="34" charset="-122"/>
              </a:rPr>
              <a:t>关键业务模块</a:t>
            </a:r>
          </a:p>
        </p:txBody>
      </p:sp>
      <p:sp>
        <p:nvSpPr>
          <p:cNvPr id="5" name="矩形 4"/>
          <p:cNvSpPr/>
          <p:nvPr/>
        </p:nvSpPr>
        <p:spPr>
          <a:xfrm>
            <a:off x="2244090" y="995680"/>
            <a:ext cx="3282315" cy="645160"/>
          </a:xfrm>
          <a:prstGeom prst="rect">
            <a:avLst/>
          </a:prstGeom>
        </p:spPr>
        <p:txBody>
          <a:bodyPr wrap="square">
            <a:spAutoFit/>
          </a:bodyPr>
          <a:lstStyle/>
          <a:p>
            <a:pPr>
              <a:lnSpc>
                <a:spcPct val="200000"/>
              </a:lnSpc>
            </a:pPr>
            <a:r>
              <a:rPr lang="en-US" altLang="zh-CN" dirty="0">
                <a:solidFill>
                  <a:schemeClr val="bg1"/>
                </a:solidFill>
                <a:latin typeface="微软雅黑" panose="020B0503020204020204" pitchFamily="34" charset="-122"/>
                <a:ea typeface="微软雅黑" panose="020B0503020204020204" pitchFamily="34" charset="-122"/>
              </a:rPr>
              <a:t>3.2.1 </a:t>
            </a:r>
            <a:r>
              <a:rPr lang="zh-CN" altLang="en-US" dirty="0">
                <a:solidFill>
                  <a:schemeClr val="bg1"/>
                </a:solidFill>
                <a:latin typeface="微软雅黑" panose="020B0503020204020204" pitchFamily="34" charset="-122"/>
                <a:ea typeface="微软雅黑" panose="020B0503020204020204" pitchFamily="34" charset="-122"/>
              </a:rPr>
              <a:t>用户管理（梁旭）</a:t>
            </a:r>
            <a:endParaRPr lang="zh-CN" dirty="0">
              <a:solidFill>
                <a:schemeClr val="bg1"/>
              </a:solidFill>
              <a:latin typeface="微软雅黑" panose="020B0503020204020204" pitchFamily="34" charset="-122"/>
              <a:ea typeface="微软雅黑" panose="020B0503020204020204" pitchFamily="34" charset="-122"/>
            </a:endParaRPr>
          </a:p>
        </p:txBody>
      </p:sp>
      <p:pic>
        <p:nvPicPr>
          <p:cNvPr id="6" name="图片 5" descr="9LQ_NHE}WOP(R_1OBUBUZ~C"/>
          <p:cNvPicPr>
            <a:picLocks noChangeAspect="1"/>
          </p:cNvPicPr>
          <p:nvPr/>
        </p:nvPicPr>
        <p:blipFill>
          <a:blip r:embed="rId5"/>
          <a:stretch>
            <a:fillRect/>
          </a:stretch>
        </p:blipFill>
        <p:spPr>
          <a:xfrm>
            <a:off x="2100580" y="4051935"/>
            <a:ext cx="8429625" cy="2343150"/>
          </a:xfrm>
          <a:prstGeom prst="rect">
            <a:avLst/>
          </a:prstGeom>
        </p:spPr>
      </p:pic>
      <p:pic>
        <p:nvPicPr>
          <p:cNvPr id="8" name="图片 7" descr="CZMRM~R9@CU_(O66NU~B(MQ"/>
          <p:cNvPicPr>
            <a:picLocks noChangeAspect="1"/>
          </p:cNvPicPr>
          <p:nvPr/>
        </p:nvPicPr>
        <p:blipFill>
          <a:blip r:embed="rId6"/>
          <a:srcRect l="12800" t="8177" r="-106" b="44236"/>
          <a:stretch>
            <a:fillRect/>
          </a:stretch>
        </p:blipFill>
        <p:spPr>
          <a:xfrm>
            <a:off x="2101215" y="1640840"/>
            <a:ext cx="8428990" cy="23336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2"/>
          <p:cNvPicPr>
            <a:picLocks noChangeAspect="1"/>
          </p:cNvPicPr>
          <p:nvPr/>
        </p:nvPicPr>
        <p:blipFill>
          <a:blip r:embed="rId4">
            <a:lum bright="40000" contrast="40000"/>
          </a:blip>
          <a:stretch>
            <a:fillRect/>
          </a:stretch>
        </p:blipFill>
        <p:spPr>
          <a:xfrm>
            <a:off x="1001486" y="531027"/>
            <a:ext cx="879181" cy="813179"/>
          </a:xfrm>
          <a:prstGeom prst="rect">
            <a:avLst/>
          </a:prstGeom>
        </p:spPr>
      </p:pic>
      <p:sp>
        <p:nvSpPr>
          <p:cNvPr id="2" name="矩形 1"/>
          <p:cNvSpPr/>
          <p:nvPr/>
        </p:nvSpPr>
        <p:spPr>
          <a:xfrm>
            <a:off x="2100573" y="350329"/>
            <a:ext cx="1945640" cy="645160"/>
          </a:xfrm>
          <a:prstGeom prst="rect">
            <a:avLst/>
          </a:prstGeom>
        </p:spPr>
        <p:txBody>
          <a:bodyPr wrap="none">
            <a:spAutoFit/>
          </a:bodyPr>
          <a:lstStyle/>
          <a:p>
            <a:pPr>
              <a:lnSpc>
                <a:spcPct val="200000"/>
              </a:lnSpc>
            </a:pPr>
            <a:r>
              <a:rPr lang="en-US" altLang="zh-CN" dirty="0">
                <a:solidFill>
                  <a:schemeClr val="bg1"/>
                </a:solidFill>
                <a:latin typeface="微软雅黑" panose="020B0503020204020204" pitchFamily="34" charset="-122"/>
                <a:ea typeface="微软雅黑" panose="020B0503020204020204" pitchFamily="34" charset="-122"/>
              </a:rPr>
              <a:t>3.2 </a:t>
            </a:r>
            <a:r>
              <a:rPr lang="zh-CN" dirty="0">
                <a:solidFill>
                  <a:schemeClr val="bg1"/>
                </a:solidFill>
                <a:latin typeface="微软雅黑" panose="020B0503020204020204" pitchFamily="34" charset="-122"/>
                <a:ea typeface="微软雅黑" panose="020B0503020204020204" pitchFamily="34" charset="-122"/>
              </a:rPr>
              <a:t>关键业务模块</a:t>
            </a:r>
          </a:p>
        </p:txBody>
      </p:sp>
      <p:sp>
        <p:nvSpPr>
          <p:cNvPr id="5" name="矩形 4"/>
          <p:cNvSpPr/>
          <p:nvPr/>
        </p:nvSpPr>
        <p:spPr>
          <a:xfrm>
            <a:off x="2234565" y="995680"/>
            <a:ext cx="3218180" cy="1198880"/>
          </a:xfrm>
          <a:prstGeom prst="rect">
            <a:avLst/>
          </a:prstGeom>
        </p:spPr>
        <p:txBody>
          <a:bodyPr wrap="square">
            <a:spAutoFit/>
          </a:bodyPr>
          <a:lstStyle/>
          <a:p>
            <a:pPr algn="l">
              <a:lnSpc>
                <a:spcPct val="200000"/>
              </a:lnSpc>
            </a:pPr>
            <a:r>
              <a:rPr lang="en-US" altLang="zh-CN" dirty="0">
                <a:solidFill>
                  <a:schemeClr val="bg1"/>
                </a:solidFill>
                <a:latin typeface="微软雅黑" panose="020B0503020204020204" pitchFamily="34" charset="-122"/>
                <a:ea typeface="微软雅黑" panose="020B0503020204020204" pitchFamily="34" charset="-122"/>
              </a:rPr>
              <a:t>3.2.</a:t>
            </a:r>
            <a:r>
              <a:rPr lang="en-US" dirty="0">
                <a:solidFill>
                  <a:schemeClr val="bg1"/>
                </a:solidFill>
                <a:latin typeface="微软雅黑" panose="020B0503020204020204" pitchFamily="34" charset="-122"/>
                <a:ea typeface="微软雅黑" panose="020B0503020204020204" pitchFamily="34" charset="-122"/>
              </a:rPr>
              <a:t>2 </a:t>
            </a:r>
            <a:r>
              <a:rPr lang="zh-CN" altLang="en-US" dirty="0">
                <a:solidFill>
                  <a:schemeClr val="bg1"/>
                </a:solidFill>
                <a:latin typeface="微软雅黑" panose="020B0503020204020204" pitchFamily="34" charset="-122"/>
                <a:ea typeface="微软雅黑" panose="020B0503020204020204" pitchFamily="34" charset="-122"/>
                <a:sym typeface="+mn-ea"/>
              </a:rPr>
              <a:t>员工管理（蒋银山）</a:t>
            </a:r>
            <a:endParaRPr lang="zh-CN" altLang="en-US" dirty="0">
              <a:solidFill>
                <a:schemeClr val="bg1"/>
              </a:solidFill>
              <a:latin typeface="微软雅黑" panose="020B0503020204020204" pitchFamily="34" charset="-122"/>
              <a:ea typeface="微软雅黑" panose="020B0503020204020204" pitchFamily="34" charset="-122"/>
            </a:endParaRPr>
          </a:p>
          <a:p>
            <a:pPr>
              <a:lnSpc>
                <a:spcPct val="200000"/>
              </a:lnSpc>
            </a:pPr>
            <a:endParaRPr lang="en-US" dirty="0">
              <a:solidFill>
                <a:schemeClr val="bg1"/>
              </a:solidFill>
              <a:latin typeface="微软雅黑" panose="020B0503020204020204" pitchFamily="34" charset="-122"/>
              <a:ea typeface="微软雅黑" panose="020B0503020204020204" pitchFamily="34" charset="-122"/>
            </a:endParaRPr>
          </a:p>
        </p:txBody>
      </p:sp>
      <p:pic>
        <p:nvPicPr>
          <p:cNvPr id="6" name="图片 5" descr="`I5P_E)POL%TBD)3V@(GHL9"/>
          <p:cNvPicPr>
            <a:picLocks noChangeAspect="1"/>
          </p:cNvPicPr>
          <p:nvPr/>
        </p:nvPicPr>
        <p:blipFill>
          <a:blip r:embed="rId5"/>
          <a:stretch>
            <a:fillRect/>
          </a:stretch>
        </p:blipFill>
        <p:spPr>
          <a:xfrm>
            <a:off x="1178560" y="1842135"/>
            <a:ext cx="3190240" cy="3613785"/>
          </a:xfrm>
          <a:prstGeom prst="rect">
            <a:avLst/>
          </a:prstGeom>
        </p:spPr>
      </p:pic>
      <p:pic>
        <p:nvPicPr>
          <p:cNvPr id="7" name="图片 6" descr="SDL{$IF12G67@]2J9SPOY5H"/>
          <p:cNvPicPr>
            <a:picLocks noChangeAspect="1"/>
          </p:cNvPicPr>
          <p:nvPr/>
        </p:nvPicPr>
        <p:blipFill>
          <a:blip r:embed="rId6"/>
          <a:stretch>
            <a:fillRect/>
          </a:stretch>
        </p:blipFill>
        <p:spPr>
          <a:xfrm>
            <a:off x="4467860" y="1842135"/>
            <a:ext cx="7543800" cy="36137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2"/>
          <p:cNvPicPr>
            <a:picLocks noChangeAspect="1"/>
          </p:cNvPicPr>
          <p:nvPr/>
        </p:nvPicPr>
        <p:blipFill>
          <a:blip r:embed="rId4">
            <a:lum bright="40000" contrast="40000"/>
          </a:blip>
          <a:stretch>
            <a:fillRect/>
          </a:stretch>
        </p:blipFill>
        <p:spPr>
          <a:xfrm>
            <a:off x="1001486" y="531027"/>
            <a:ext cx="879181" cy="813179"/>
          </a:xfrm>
          <a:prstGeom prst="rect">
            <a:avLst/>
          </a:prstGeom>
        </p:spPr>
      </p:pic>
      <p:sp>
        <p:nvSpPr>
          <p:cNvPr id="99" name="文本框 98"/>
          <p:cNvSpPr txBox="1"/>
          <p:nvPr/>
        </p:nvSpPr>
        <p:spPr>
          <a:xfrm>
            <a:off x="3240848" y="2627921"/>
            <a:ext cx="1818482" cy="553085"/>
          </a:xfrm>
          <a:prstGeom prst="rect">
            <a:avLst/>
          </a:prstGeom>
          <a:noFill/>
        </p:spPr>
        <p:txBody>
          <a:bodyPr wrap="square" rtlCol="0">
            <a:spAutoFit/>
          </a:bodyPr>
          <a:lstStyle/>
          <a:p>
            <a:pPr algn="just">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点击文本框即可进行编辑输入相关内容</a:t>
            </a:r>
          </a:p>
        </p:txBody>
      </p:sp>
      <p:sp>
        <p:nvSpPr>
          <p:cNvPr id="2" name="矩形 1"/>
          <p:cNvSpPr/>
          <p:nvPr/>
        </p:nvSpPr>
        <p:spPr>
          <a:xfrm>
            <a:off x="2100573" y="350329"/>
            <a:ext cx="1945640" cy="645160"/>
          </a:xfrm>
          <a:prstGeom prst="rect">
            <a:avLst/>
          </a:prstGeom>
        </p:spPr>
        <p:txBody>
          <a:bodyPr wrap="none">
            <a:spAutoFit/>
          </a:bodyPr>
          <a:lstStyle/>
          <a:p>
            <a:pPr>
              <a:lnSpc>
                <a:spcPct val="200000"/>
              </a:lnSpc>
            </a:pPr>
            <a:r>
              <a:rPr lang="en-US" altLang="zh-CN" dirty="0">
                <a:solidFill>
                  <a:schemeClr val="bg1"/>
                </a:solidFill>
                <a:latin typeface="微软雅黑" panose="020B0503020204020204" pitchFamily="34" charset="-122"/>
                <a:ea typeface="微软雅黑" panose="020B0503020204020204" pitchFamily="34" charset="-122"/>
              </a:rPr>
              <a:t>3.2 </a:t>
            </a:r>
            <a:r>
              <a:rPr lang="zh-CN" dirty="0">
                <a:solidFill>
                  <a:schemeClr val="bg1"/>
                </a:solidFill>
                <a:latin typeface="微软雅黑" panose="020B0503020204020204" pitchFamily="34" charset="-122"/>
                <a:ea typeface="微软雅黑" panose="020B0503020204020204" pitchFamily="34" charset="-122"/>
              </a:rPr>
              <a:t>关键业务模块</a:t>
            </a:r>
          </a:p>
        </p:txBody>
      </p:sp>
      <p:sp>
        <p:nvSpPr>
          <p:cNvPr id="5" name="矩形 4"/>
          <p:cNvSpPr/>
          <p:nvPr/>
        </p:nvSpPr>
        <p:spPr>
          <a:xfrm>
            <a:off x="2234565" y="995680"/>
            <a:ext cx="2825115" cy="1198880"/>
          </a:xfrm>
          <a:prstGeom prst="rect">
            <a:avLst/>
          </a:prstGeom>
        </p:spPr>
        <p:txBody>
          <a:bodyPr wrap="square">
            <a:spAutoFit/>
          </a:bodyPr>
          <a:lstStyle/>
          <a:p>
            <a:pPr>
              <a:lnSpc>
                <a:spcPct val="200000"/>
              </a:lnSpc>
            </a:pPr>
            <a:r>
              <a:rPr lang="en-US" altLang="zh-CN" dirty="0">
                <a:solidFill>
                  <a:schemeClr val="bg1"/>
                </a:solidFill>
                <a:latin typeface="微软雅黑" panose="020B0503020204020204" pitchFamily="34" charset="-122"/>
                <a:ea typeface="微软雅黑" panose="020B0503020204020204" pitchFamily="34" charset="-122"/>
              </a:rPr>
              <a:t>3.2.</a:t>
            </a:r>
            <a:r>
              <a:rPr lang="en-US" dirty="0">
                <a:solidFill>
                  <a:schemeClr val="bg1"/>
                </a:solidFill>
                <a:latin typeface="微软雅黑" panose="020B0503020204020204" pitchFamily="34" charset="-122"/>
                <a:ea typeface="微软雅黑" panose="020B0503020204020204" pitchFamily="34" charset="-122"/>
              </a:rPr>
              <a:t>3 </a:t>
            </a:r>
            <a:r>
              <a:rPr lang="zh-CN" altLang="en-US" dirty="0">
                <a:solidFill>
                  <a:schemeClr val="bg1"/>
                </a:solidFill>
                <a:latin typeface="微软雅黑" panose="020B0503020204020204" pitchFamily="34" charset="-122"/>
                <a:ea typeface="微软雅黑" panose="020B0503020204020204" pitchFamily="34" charset="-122"/>
                <a:sym typeface="+mn-ea"/>
              </a:rPr>
              <a:t>部门管理（王兵）</a:t>
            </a:r>
            <a:endParaRPr lang="zh-CN" altLang="en-US" dirty="0">
              <a:solidFill>
                <a:schemeClr val="bg1"/>
              </a:solidFill>
              <a:latin typeface="微软雅黑" panose="020B0503020204020204" pitchFamily="34" charset="-122"/>
              <a:ea typeface="微软雅黑" panose="020B0503020204020204" pitchFamily="34" charset="-122"/>
            </a:endParaRPr>
          </a:p>
          <a:p>
            <a:pPr>
              <a:lnSpc>
                <a:spcPct val="200000"/>
              </a:lnSpc>
            </a:pPr>
            <a:r>
              <a:rPr lang="en-US" dirty="0">
                <a:solidFill>
                  <a:schemeClr val="bg1"/>
                </a:solidFill>
                <a:latin typeface="微软雅黑" panose="020B0503020204020204" pitchFamily="34" charset="-122"/>
                <a:ea typeface="微软雅黑" panose="020B0503020204020204" pitchFamily="34" charset="-122"/>
              </a:rPr>
              <a:t> </a:t>
            </a:r>
          </a:p>
        </p:txBody>
      </p:sp>
      <p:pic>
        <p:nvPicPr>
          <p:cNvPr id="7" name="图片 6" descr="B3I)Y_KI7G9{HC5]T6GS7RR"/>
          <p:cNvPicPr>
            <a:picLocks noChangeAspect="1"/>
          </p:cNvPicPr>
          <p:nvPr/>
        </p:nvPicPr>
        <p:blipFill>
          <a:blip r:embed="rId5"/>
          <a:stretch>
            <a:fillRect/>
          </a:stretch>
        </p:blipFill>
        <p:spPr>
          <a:xfrm>
            <a:off x="2100580" y="1788160"/>
            <a:ext cx="6216015" cy="1714500"/>
          </a:xfrm>
          <a:prstGeom prst="rect">
            <a:avLst/>
          </a:prstGeom>
        </p:spPr>
      </p:pic>
      <p:pic>
        <p:nvPicPr>
          <p:cNvPr id="6" name="图片 5" descr="HRRM0H[J2YMF]592(VW8)1L"/>
          <p:cNvPicPr>
            <a:picLocks noChangeAspect="1"/>
          </p:cNvPicPr>
          <p:nvPr/>
        </p:nvPicPr>
        <p:blipFill>
          <a:blip r:embed="rId6"/>
          <a:stretch>
            <a:fillRect/>
          </a:stretch>
        </p:blipFill>
        <p:spPr>
          <a:xfrm>
            <a:off x="2100580" y="3593465"/>
            <a:ext cx="4133850" cy="17049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2"/>
          <p:cNvPicPr>
            <a:picLocks noChangeAspect="1"/>
          </p:cNvPicPr>
          <p:nvPr/>
        </p:nvPicPr>
        <p:blipFill>
          <a:blip r:embed="rId4">
            <a:lum bright="40000" contrast="40000"/>
          </a:blip>
          <a:stretch>
            <a:fillRect/>
          </a:stretch>
        </p:blipFill>
        <p:spPr>
          <a:xfrm>
            <a:off x="1001486" y="531027"/>
            <a:ext cx="879181" cy="813179"/>
          </a:xfrm>
          <a:prstGeom prst="rect">
            <a:avLst/>
          </a:prstGeom>
        </p:spPr>
      </p:pic>
      <p:sp>
        <p:nvSpPr>
          <p:cNvPr id="99" name="文本框 98"/>
          <p:cNvSpPr txBox="1"/>
          <p:nvPr/>
        </p:nvSpPr>
        <p:spPr>
          <a:xfrm>
            <a:off x="3240848" y="2627921"/>
            <a:ext cx="1818482" cy="553085"/>
          </a:xfrm>
          <a:prstGeom prst="rect">
            <a:avLst/>
          </a:prstGeom>
          <a:noFill/>
        </p:spPr>
        <p:txBody>
          <a:bodyPr wrap="square" rtlCol="0">
            <a:spAutoFit/>
          </a:bodyPr>
          <a:lstStyle/>
          <a:p>
            <a:pPr algn="just">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点击文本框即可进行编辑输入相关内容</a:t>
            </a:r>
          </a:p>
        </p:txBody>
      </p:sp>
      <p:sp>
        <p:nvSpPr>
          <p:cNvPr id="2" name="矩形 1"/>
          <p:cNvSpPr/>
          <p:nvPr/>
        </p:nvSpPr>
        <p:spPr>
          <a:xfrm>
            <a:off x="2100573" y="350329"/>
            <a:ext cx="1945640" cy="645160"/>
          </a:xfrm>
          <a:prstGeom prst="rect">
            <a:avLst/>
          </a:prstGeom>
        </p:spPr>
        <p:txBody>
          <a:bodyPr wrap="none">
            <a:spAutoFit/>
          </a:bodyPr>
          <a:lstStyle/>
          <a:p>
            <a:pPr>
              <a:lnSpc>
                <a:spcPct val="200000"/>
              </a:lnSpc>
            </a:pPr>
            <a:r>
              <a:rPr lang="en-US" altLang="zh-CN" dirty="0">
                <a:solidFill>
                  <a:schemeClr val="bg1"/>
                </a:solidFill>
                <a:latin typeface="微软雅黑" panose="020B0503020204020204" pitchFamily="34" charset="-122"/>
                <a:ea typeface="微软雅黑" panose="020B0503020204020204" pitchFamily="34" charset="-122"/>
              </a:rPr>
              <a:t>3.2 </a:t>
            </a:r>
            <a:r>
              <a:rPr lang="zh-CN" dirty="0">
                <a:solidFill>
                  <a:schemeClr val="bg1"/>
                </a:solidFill>
                <a:latin typeface="微软雅黑" panose="020B0503020204020204" pitchFamily="34" charset="-122"/>
                <a:ea typeface="微软雅黑" panose="020B0503020204020204" pitchFamily="34" charset="-122"/>
              </a:rPr>
              <a:t>关键业务模块</a:t>
            </a:r>
          </a:p>
        </p:txBody>
      </p:sp>
      <p:sp>
        <p:nvSpPr>
          <p:cNvPr id="5" name="矩形 4"/>
          <p:cNvSpPr/>
          <p:nvPr/>
        </p:nvSpPr>
        <p:spPr>
          <a:xfrm>
            <a:off x="2234565" y="995680"/>
            <a:ext cx="3362960" cy="1198880"/>
          </a:xfrm>
          <a:prstGeom prst="rect">
            <a:avLst/>
          </a:prstGeom>
        </p:spPr>
        <p:txBody>
          <a:bodyPr wrap="square">
            <a:spAutoFit/>
          </a:bodyPr>
          <a:lstStyle/>
          <a:p>
            <a:pPr algn="l">
              <a:lnSpc>
                <a:spcPct val="200000"/>
              </a:lnSpc>
            </a:pPr>
            <a:r>
              <a:rPr lang="en-US" altLang="zh-CN" dirty="0">
                <a:solidFill>
                  <a:schemeClr val="bg1"/>
                </a:solidFill>
                <a:latin typeface="微软雅黑" panose="020B0503020204020204" pitchFamily="34" charset="-122"/>
                <a:ea typeface="微软雅黑" panose="020B0503020204020204" pitchFamily="34" charset="-122"/>
              </a:rPr>
              <a:t>3.2.</a:t>
            </a:r>
            <a:r>
              <a:rPr lang="en-US" dirty="0">
                <a:solidFill>
                  <a:schemeClr val="bg1"/>
                </a:solidFill>
                <a:latin typeface="微软雅黑" panose="020B0503020204020204" pitchFamily="34" charset="-122"/>
                <a:ea typeface="微软雅黑" panose="020B0503020204020204" pitchFamily="34" charset="-122"/>
              </a:rPr>
              <a:t>4 </a:t>
            </a:r>
            <a:r>
              <a:rPr lang="zh-CN" altLang="en-US" dirty="0">
                <a:solidFill>
                  <a:schemeClr val="bg1"/>
                </a:solidFill>
                <a:latin typeface="微软雅黑" panose="020B0503020204020204" pitchFamily="34" charset="-122"/>
                <a:ea typeface="微软雅黑" panose="020B0503020204020204" pitchFamily="34" charset="-122"/>
                <a:sym typeface="+mn-ea"/>
              </a:rPr>
              <a:t>公告管理（冯宇航</a:t>
            </a:r>
            <a:r>
              <a:rPr lang="en-US" altLang="zh-CN" dirty="0">
                <a:solidFill>
                  <a:schemeClr val="bg1"/>
                </a:solidFill>
                <a:latin typeface="微软雅黑" panose="020B0503020204020204" pitchFamily="34" charset="-122"/>
                <a:ea typeface="微软雅黑" panose="020B0503020204020204" pitchFamily="34" charset="-122"/>
                <a:sym typeface="+mn-ea"/>
              </a:rPr>
              <a:t>+</a:t>
            </a:r>
            <a:r>
              <a:rPr lang="zh-CN" altLang="en-US" dirty="0">
                <a:solidFill>
                  <a:schemeClr val="bg1"/>
                </a:solidFill>
                <a:latin typeface="微软雅黑" panose="020B0503020204020204" pitchFamily="34" charset="-122"/>
                <a:ea typeface="微软雅黑" panose="020B0503020204020204" pitchFamily="34" charset="-122"/>
                <a:sym typeface="+mn-ea"/>
              </a:rPr>
              <a:t>刘灿）</a:t>
            </a:r>
            <a:endParaRPr lang="zh-CN" altLang="en-US" dirty="0">
              <a:solidFill>
                <a:schemeClr val="bg1"/>
              </a:solidFill>
              <a:latin typeface="微软雅黑" panose="020B0503020204020204" pitchFamily="34" charset="-122"/>
              <a:ea typeface="微软雅黑" panose="020B0503020204020204" pitchFamily="34" charset="-122"/>
            </a:endParaRPr>
          </a:p>
          <a:p>
            <a:pPr>
              <a:lnSpc>
                <a:spcPct val="200000"/>
              </a:lnSpc>
            </a:pPr>
            <a:endParaRPr lang="en-US" dirty="0">
              <a:solidFill>
                <a:schemeClr val="bg1"/>
              </a:solidFill>
              <a:latin typeface="微软雅黑" panose="020B0503020204020204" pitchFamily="34" charset="-122"/>
              <a:ea typeface="微软雅黑" panose="020B0503020204020204" pitchFamily="34" charset="-122"/>
            </a:endParaRPr>
          </a:p>
        </p:txBody>
      </p:sp>
      <p:pic>
        <p:nvPicPr>
          <p:cNvPr id="6" name="图片 5" descr="OHVHQ_3T$U`N1A[NV(W95KA"/>
          <p:cNvPicPr>
            <a:picLocks noChangeAspect="1"/>
          </p:cNvPicPr>
          <p:nvPr/>
        </p:nvPicPr>
        <p:blipFill>
          <a:blip r:embed="rId5"/>
          <a:stretch>
            <a:fillRect/>
          </a:stretch>
        </p:blipFill>
        <p:spPr>
          <a:xfrm>
            <a:off x="1995805" y="1564005"/>
            <a:ext cx="7553325" cy="3105150"/>
          </a:xfrm>
          <a:prstGeom prst="rect">
            <a:avLst/>
          </a:prstGeom>
        </p:spPr>
      </p:pic>
      <p:pic>
        <p:nvPicPr>
          <p:cNvPr id="7" name="图片 6" descr="7`M8%LAU(K@_(QXXR)HA3{1"/>
          <p:cNvPicPr>
            <a:picLocks noChangeAspect="1"/>
          </p:cNvPicPr>
          <p:nvPr/>
        </p:nvPicPr>
        <p:blipFill>
          <a:blip r:embed="rId6"/>
          <a:stretch>
            <a:fillRect/>
          </a:stretch>
        </p:blipFill>
        <p:spPr>
          <a:xfrm>
            <a:off x="1995805" y="4776470"/>
            <a:ext cx="10058400" cy="14027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2"/>
          <p:cNvPicPr>
            <a:picLocks noChangeAspect="1"/>
          </p:cNvPicPr>
          <p:nvPr/>
        </p:nvPicPr>
        <p:blipFill>
          <a:blip r:embed="rId4">
            <a:lum bright="40000" contrast="40000"/>
          </a:blip>
          <a:stretch>
            <a:fillRect/>
          </a:stretch>
        </p:blipFill>
        <p:spPr>
          <a:xfrm>
            <a:off x="1001486" y="531027"/>
            <a:ext cx="879181" cy="813179"/>
          </a:xfrm>
          <a:prstGeom prst="rect">
            <a:avLst/>
          </a:prstGeom>
        </p:spPr>
      </p:pic>
      <p:sp>
        <p:nvSpPr>
          <p:cNvPr id="99" name="文本框 98"/>
          <p:cNvSpPr txBox="1"/>
          <p:nvPr/>
        </p:nvSpPr>
        <p:spPr>
          <a:xfrm>
            <a:off x="3240848" y="2627921"/>
            <a:ext cx="1818482" cy="553085"/>
          </a:xfrm>
          <a:prstGeom prst="rect">
            <a:avLst/>
          </a:prstGeom>
          <a:noFill/>
        </p:spPr>
        <p:txBody>
          <a:bodyPr wrap="square" rtlCol="0">
            <a:spAutoFit/>
          </a:bodyPr>
          <a:lstStyle/>
          <a:p>
            <a:pPr algn="just">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点击文本框即可进行编辑输入相关内容</a:t>
            </a:r>
          </a:p>
        </p:txBody>
      </p:sp>
      <p:sp>
        <p:nvSpPr>
          <p:cNvPr id="2" name="矩形 1"/>
          <p:cNvSpPr/>
          <p:nvPr/>
        </p:nvSpPr>
        <p:spPr>
          <a:xfrm>
            <a:off x="2100573" y="350329"/>
            <a:ext cx="1945640" cy="645160"/>
          </a:xfrm>
          <a:prstGeom prst="rect">
            <a:avLst/>
          </a:prstGeom>
        </p:spPr>
        <p:txBody>
          <a:bodyPr wrap="none">
            <a:spAutoFit/>
          </a:bodyPr>
          <a:lstStyle/>
          <a:p>
            <a:pPr>
              <a:lnSpc>
                <a:spcPct val="200000"/>
              </a:lnSpc>
            </a:pPr>
            <a:r>
              <a:rPr lang="en-US" altLang="zh-CN" dirty="0">
                <a:solidFill>
                  <a:schemeClr val="bg1"/>
                </a:solidFill>
                <a:latin typeface="微软雅黑" panose="020B0503020204020204" pitchFamily="34" charset="-122"/>
                <a:ea typeface="微软雅黑" panose="020B0503020204020204" pitchFamily="34" charset="-122"/>
              </a:rPr>
              <a:t>3.2 </a:t>
            </a:r>
            <a:r>
              <a:rPr lang="zh-CN" dirty="0">
                <a:solidFill>
                  <a:schemeClr val="bg1"/>
                </a:solidFill>
                <a:latin typeface="微软雅黑" panose="020B0503020204020204" pitchFamily="34" charset="-122"/>
                <a:ea typeface="微软雅黑" panose="020B0503020204020204" pitchFamily="34" charset="-122"/>
              </a:rPr>
              <a:t>关键业务模块</a:t>
            </a:r>
          </a:p>
        </p:txBody>
      </p:sp>
      <p:sp>
        <p:nvSpPr>
          <p:cNvPr id="5" name="矩形 4"/>
          <p:cNvSpPr/>
          <p:nvPr/>
        </p:nvSpPr>
        <p:spPr>
          <a:xfrm>
            <a:off x="2234565" y="995680"/>
            <a:ext cx="3199765" cy="645160"/>
          </a:xfrm>
          <a:prstGeom prst="rect">
            <a:avLst/>
          </a:prstGeom>
        </p:spPr>
        <p:txBody>
          <a:bodyPr wrap="square">
            <a:spAutoFit/>
          </a:bodyPr>
          <a:lstStyle/>
          <a:p>
            <a:pPr>
              <a:lnSpc>
                <a:spcPct val="200000"/>
              </a:lnSpc>
            </a:pPr>
            <a:r>
              <a:rPr lang="en-US" altLang="zh-CN" dirty="0">
                <a:solidFill>
                  <a:schemeClr val="bg1"/>
                </a:solidFill>
                <a:latin typeface="微软雅黑" panose="020B0503020204020204" pitchFamily="34" charset="-122"/>
                <a:ea typeface="微软雅黑" panose="020B0503020204020204" pitchFamily="34" charset="-122"/>
              </a:rPr>
              <a:t>3.2.</a:t>
            </a:r>
            <a:r>
              <a:rPr lang="en-US" dirty="0">
                <a:solidFill>
                  <a:schemeClr val="bg1"/>
                </a:solidFill>
                <a:latin typeface="微软雅黑" panose="020B0503020204020204" pitchFamily="34" charset="-122"/>
                <a:ea typeface="微软雅黑" panose="020B0503020204020204" pitchFamily="34" charset="-122"/>
              </a:rPr>
              <a:t>5 </a:t>
            </a:r>
            <a:r>
              <a:rPr lang="zh-CN" altLang="en-US" dirty="0">
                <a:solidFill>
                  <a:schemeClr val="bg1"/>
                </a:solidFill>
                <a:latin typeface="微软雅黑" panose="020B0503020204020204" pitchFamily="34" charset="-122"/>
                <a:ea typeface="微软雅黑" panose="020B0503020204020204" pitchFamily="34" charset="-122"/>
              </a:rPr>
              <a:t>职位管理（刘中汉）</a:t>
            </a:r>
          </a:p>
        </p:txBody>
      </p:sp>
      <p:pic>
        <p:nvPicPr>
          <p:cNvPr id="6" name="图片 5" descr="A9$DN[VEYV~D3R([BFHGJ(1"/>
          <p:cNvPicPr>
            <a:picLocks noChangeAspect="1"/>
          </p:cNvPicPr>
          <p:nvPr/>
        </p:nvPicPr>
        <p:blipFill>
          <a:blip r:embed="rId5"/>
          <a:stretch>
            <a:fillRect/>
          </a:stretch>
        </p:blipFill>
        <p:spPr>
          <a:xfrm>
            <a:off x="2100580" y="3331845"/>
            <a:ext cx="8044180" cy="2914015"/>
          </a:xfrm>
          <a:prstGeom prst="rect">
            <a:avLst/>
          </a:prstGeom>
        </p:spPr>
      </p:pic>
      <p:pic>
        <p:nvPicPr>
          <p:cNvPr id="7" name="图片 6" descr="RQ9U@XX~Q@IURPAO%VMQNOQ"/>
          <p:cNvPicPr>
            <a:picLocks noChangeAspect="1"/>
          </p:cNvPicPr>
          <p:nvPr/>
        </p:nvPicPr>
        <p:blipFill>
          <a:blip r:embed="rId6"/>
          <a:stretch>
            <a:fillRect/>
          </a:stretch>
        </p:blipFill>
        <p:spPr>
          <a:xfrm>
            <a:off x="2100580" y="1637030"/>
            <a:ext cx="3333750" cy="16287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图片 1"/>
          <p:cNvPicPr>
            <a:picLocks noChangeAspect="1"/>
          </p:cNvPicPr>
          <p:nvPr/>
        </p:nvPicPr>
        <p:blipFill>
          <a:blip r:embed="rId4"/>
          <a:stretch>
            <a:fillRect/>
          </a:stretch>
        </p:blipFill>
        <p:spPr>
          <a:xfrm>
            <a:off x="1426424" y="1562099"/>
            <a:ext cx="3507526" cy="3594683"/>
          </a:xfrm>
          <a:prstGeom prst="rect">
            <a:avLst/>
          </a:prstGeom>
        </p:spPr>
      </p:pic>
      <p:sp>
        <p:nvSpPr>
          <p:cNvPr id="12" name="文本框 11"/>
          <p:cNvSpPr txBox="1"/>
          <p:nvPr/>
        </p:nvSpPr>
        <p:spPr>
          <a:xfrm>
            <a:off x="6717030" y="2110740"/>
            <a:ext cx="4584700" cy="3046095"/>
          </a:xfrm>
          <a:prstGeom prst="rect">
            <a:avLst/>
          </a:prstGeom>
          <a:noFill/>
        </p:spPr>
        <p:txBody>
          <a:bodyPr wrap="square" rtlCol="0">
            <a:spAutoFit/>
          </a:bodyPr>
          <a:lstStyle/>
          <a:p>
            <a:pPr>
              <a:lnSpc>
                <a:spcPct val="200000"/>
              </a:lnSpc>
            </a:pPr>
            <a:r>
              <a:rPr lang="en-US" altLang="zh-CN" sz="2400" dirty="0">
                <a:solidFill>
                  <a:schemeClr val="bg1">
                    <a:lumMod val="95000"/>
                  </a:schemeClr>
                </a:solidFill>
                <a:latin typeface="微软雅黑" panose="020B0503020204020204" pitchFamily="34" charset="-122"/>
                <a:ea typeface="微软雅黑" panose="020B0503020204020204" pitchFamily="34" charset="-122"/>
              </a:rPr>
              <a:t>01.</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开发系统的背景</a:t>
            </a:r>
            <a:endParaRPr lang="en-US" altLang="zh-CN" sz="2400" dirty="0">
              <a:solidFill>
                <a:schemeClr val="bg1">
                  <a:lumMod val="95000"/>
                </a:schemeClr>
              </a:solidFill>
              <a:latin typeface="微软雅黑" panose="020B0503020204020204" pitchFamily="34" charset="-122"/>
              <a:ea typeface="微软雅黑" panose="020B0503020204020204" pitchFamily="34" charset="-122"/>
            </a:endParaRPr>
          </a:p>
          <a:p>
            <a:pPr>
              <a:lnSpc>
                <a:spcPct val="200000"/>
              </a:lnSpc>
            </a:pPr>
            <a:r>
              <a:rPr lang="en-US" altLang="zh-CN" sz="2400" dirty="0">
                <a:solidFill>
                  <a:schemeClr val="bg1">
                    <a:lumMod val="95000"/>
                  </a:schemeClr>
                </a:solidFill>
                <a:latin typeface="微软雅黑" panose="020B0503020204020204" pitchFamily="34" charset="-122"/>
                <a:ea typeface="微软雅黑" panose="020B0503020204020204" pitchFamily="34" charset="-122"/>
              </a:rPr>
              <a:t>02.</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系统开发的思路</a:t>
            </a:r>
          </a:p>
          <a:p>
            <a:pPr>
              <a:lnSpc>
                <a:spcPct val="200000"/>
              </a:lnSpc>
            </a:pPr>
            <a:r>
              <a:rPr lang="en-US" altLang="zh-CN" sz="2400" dirty="0">
                <a:solidFill>
                  <a:schemeClr val="bg1">
                    <a:lumMod val="95000"/>
                  </a:schemeClr>
                </a:solidFill>
                <a:latin typeface="微软雅黑" panose="020B0503020204020204" pitchFamily="34" charset="-122"/>
                <a:ea typeface="微软雅黑" panose="020B0503020204020204" pitchFamily="34" charset="-122"/>
              </a:rPr>
              <a:t>03.</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数据库和关键业务模块设计</a:t>
            </a:r>
            <a:endParaRPr lang="en-US" altLang="zh-CN" sz="2400" dirty="0">
              <a:solidFill>
                <a:schemeClr val="bg1">
                  <a:lumMod val="95000"/>
                </a:schemeClr>
              </a:solidFill>
              <a:latin typeface="微软雅黑" panose="020B0503020204020204" pitchFamily="34" charset="-122"/>
              <a:ea typeface="微软雅黑" panose="020B0503020204020204" pitchFamily="34" charset="-122"/>
            </a:endParaRPr>
          </a:p>
          <a:p>
            <a:pPr>
              <a:lnSpc>
                <a:spcPct val="200000"/>
              </a:lnSpc>
            </a:pPr>
            <a:r>
              <a:rPr lang="en-US" altLang="zh-CN" sz="2400" dirty="0">
                <a:solidFill>
                  <a:schemeClr val="bg1">
                    <a:lumMod val="95000"/>
                  </a:schemeClr>
                </a:solidFill>
                <a:latin typeface="微软雅黑" panose="020B0503020204020204" pitchFamily="34" charset="-122"/>
                <a:ea typeface="微软雅黑" panose="020B0503020204020204" pitchFamily="34" charset="-122"/>
              </a:rPr>
              <a:t>04.</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系统开发的总结</a:t>
            </a:r>
          </a:p>
        </p:txBody>
      </p:sp>
      <p:sp>
        <p:nvSpPr>
          <p:cNvPr id="13" name="文本框 12"/>
          <p:cNvSpPr txBox="1"/>
          <p:nvPr/>
        </p:nvSpPr>
        <p:spPr>
          <a:xfrm>
            <a:off x="6602558" y="902198"/>
            <a:ext cx="2022763" cy="830997"/>
          </a:xfrm>
          <a:prstGeom prst="rect">
            <a:avLst/>
          </a:prstGeom>
          <a:noFill/>
        </p:spPr>
        <p:txBody>
          <a:bodyPr wrap="square" rtlCol="0">
            <a:spAutoFit/>
          </a:bodyPr>
          <a:lstStyle/>
          <a:p>
            <a:r>
              <a:rPr lang="zh-CN" altLang="en-US" sz="4800" dirty="0">
                <a:solidFill>
                  <a:schemeClr val="bg1">
                    <a:lumMod val="95000"/>
                  </a:schemeClr>
                </a:solidFill>
                <a:latin typeface="微软雅黑" panose="020B0503020204020204" pitchFamily="34" charset="-122"/>
                <a:ea typeface="微软雅黑" panose="020B0503020204020204" pitchFamily="34" charset="-122"/>
              </a:rPr>
              <a:t>目录</a:t>
            </a:r>
          </a:p>
        </p:txBody>
      </p:sp>
      <p:sp>
        <p:nvSpPr>
          <p:cNvPr id="14" name="文本框 13"/>
          <p:cNvSpPr txBox="1"/>
          <p:nvPr/>
        </p:nvSpPr>
        <p:spPr>
          <a:xfrm>
            <a:off x="6716864" y="1733195"/>
            <a:ext cx="2258289" cy="461665"/>
          </a:xfrm>
          <a:prstGeom prst="rect">
            <a:avLst/>
          </a:prstGeom>
          <a:noFill/>
        </p:spPr>
        <p:txBody>
          <a:bodyPr wrap="square" rtlCol="0">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Contents</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2"/>
          <p:cNvPicPr>
            <a:picLocks noChangeAspect="1"/>
          </p:cNvPicPr>
          <p:nvPr/>
        </p:nvPicPr>
        <p:blipFill>
          <a:blip r:embed="rId4">
            <a:lum bright="40000" contrast="40000"/>
          </a:blip>
          <a:stretch>
            <a:fillRect/>
          </a:stretch>
        </p:blipFill>
        <p:spPr>
          <a:xfrm>
            <a:off x="1001486" y="531027"/>
            <a:ext cx="879181" cy="813179"/>
          </a:xfrm>
          <a:prstGeom prst="rect">
            <a:avLst/>
          </a:prstGeom>
        </p:spPr>
      </p:pic>
      <p:sp>
        <p:nvSpPr>
          <p:cNvPr id="99" name="文本框 98"/>
          <p:cNvSpPr txBox="1"/>
          <p:nvPr/>
        </p:nvSpPr>
        <p:spPr>
          <a:xfrm>
            <a:off x="3240848" y="2627921"/>
            <a:ext cx="1818482" cy="553085"/>
          </a:xfrm>
          <a:prstGeom prst="rect">
            <a:avLst/>
          </a:prstGeom>
          <a:noFill/>
        </p:spPr>
        <p:txBody>
          <a:bodyPr wrap="square" rtlCol="0">
            <a:spAutoFit/>
          </a:bodyPr>
          <a:lstStyle/>
          <a:p>
            <a:pPr algn="just">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点击文本框即可进行编辑输入相关内容</a:t>
            </a:r>
          </a:p>
        </p:txBody>
      </p:sp>
      <p:sp>
        <p:nvSpPr>
          <p:cNvPr id="2" name="矩形 1"/>
          <p:cNvSpPr/>
          <p:nvPr/>
        </p:nvSpPr>
        <p:spPr>
          <a:xfrm>
            <a:off x="2100573" y="350329"/>
            <a:ext cx="1945640" cy="645160"/>
          </a:xfrm>
          <a:prstGeom prst="rect">
            <a:avLst/>
          </a:prstGeom>
        </p:spPr>
        <p:txBody>
          <a:bodyPr wrap="none">
            <a:spAutoFit/>
          </a:bodyPr>
          <a:lstStyle/>
          <a:p>
            <a:pPr>
              <a:lnSpc>
                <a:spcPct val="200000"/>
              </a:lnSpc>
            </a:pPr>
            <a:r>
              <a:rPr lang="en-US" altLang="zh-CN" dirty="0">
                <a:solidFill>
                  <a:schemeClr val="bg1"/>
                </a:solidFill>
                <a:latin typeface="微软雅黑" panose="020B0503020204020204" pitchFamily="34" charset="-122"/>
                <a:ea typeface="微软雅黑" panose="020B0503020204020204" pitchFamily="34" charset="-122"/>
              </a:rPr>
              <a:t>3.2 </a:t>
            </a:r>
            <a:r>
              <a:rPr lang="zh-CN" dirty="0">
                <a:solidFill>
                  <a:schemeClr val="bg1"/>
                </a:solidFill>
                <a:latin typeface="微软雅黑" panose="020B0503020204020204" pitchFamily="34" charset="-122"/>
                <a:ea typeface="微软雅黑" panose="020B0503020204020204" pitchFamily="34" charset="-122"/>
              </a:rPr>
              <a:t>关键业务模块</a:t>
            </a:r>
          </a:p>
        </p:txBody>
      </p:sp>
      <p:sp>
        <p:nvSpPr>
          <p:cNvPr id="5" name="矩形 4"/>
          <p:cNvSpPr/>
          <p:nvPr/>
        </p:nvSpPr>
        <p:spPr>
          <a:xfrm>
            <a:off x="2215515" y="995680"/>
            <a:ext cx="2762250" cy="645160"/>
          </a:xfrm>
          <a:prstGeom prst="rect">
            <a:avLst/>
          </a:prstGeom>
        </p:spPr>
        <p:txBody>
          <a:bodyPr wrap="square">
            <a:spAutoFit/>
          </a:bodyPr>
          <a:lstStyle/>
          <a:p>
            <a:pPr>
              <a:lnSpc>
                <a:spcPct val="200000"/>
              </a:lnSpc>
            </a:pPr>
            <a:r>
              <a:rPr lang="en-US" altLang="zh-CN" dirty="0">
                <a:solidFill>
                  <a:schemeClr val="bg1"/>
                </a:solidFill>
                <a:latin typeface="微软雅黑" panose="020B0503020204020204" pitchFamily="34" charset="-122"/>
                <a:ea typeface="微软雅黑" panose="020B0503020204020204" pitchFamily="34" charset="-122"/>
              </a:rPr>
              <a:t>3.2.</a:t>
            </a:r>
            <a:r>
              <a:rPr lang="en-US" dirty="0">
                <a:solidFill>
                  <a:schemeClr val="bg1"/>
                </a:solidFill>
                <a:latin typeface="微软雅黑" panose="020B0503020204020204" pitchFamily="34" charset="-122"/>
                <a:ea typeface="微软雅黑" panose="020B0503020204020204" pitchFamily="34" charset="-122"/>
              </a:rPr>
              <a:t>5 </a:t>
            </a:r>
            <a:r>
              <a:rPr lang="zh-CN" altLang="en-US" dirty="0">
                <a:solidFill>
                  <a:schemeClr val="bg1"/>
                </a:solidFill>
                <a:latin typeface="微软雅黑" panose="020B0503020204020204" pitchFamily="34" charset="-122"/>
                <a:ea typeface="微软雅黑" panose="020B0503020204020204" pitchFamily="34" charset="-122"/>
              </a:rPr>
              <a:t>登陆界面（唐义评）</a:t>
            </a:r>
          </a:p>
        </p:txBody>
      </p:sp>
      <p:pic>
        <p:nvPicPr>
          <p:cNvPr id="7" name="图片 6">
            <a:extLst>
              <a:ext uri="{FF2B5EF4-FFF2-40B4-BE49-F238E27FC236}">
                <a16:creationId xmlns:a16="http://schemas.microsoft.com/office/drawing/2014/main" id="{B4968545-F077-4B39-9C26-1FF002AF3535}"/>
              </a:ext>
            </a:extLst>
          </p:cNvPr>
          <p:cNvPicPr>
            <a:picLocks noChangeAspect="1"/>
          </p:cNvPicPr>
          <p:nvPr/>
        </p:nvPicPr>
        <p:blipFill>
          <a:blip r:embed="rId5"/>
          <a:stretch>
            <a:fillRect/>
          </a:stretch>
        </p:blipFill>
        <p:spPr>
          <a:xfrm>
            <a:off x="2690823" y="1929866"/>
            <a:ext cx="5565410" cy="421348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 name="组合 2"/>
          <p:cNvGrpSpPr/>
          <p:nvPr/>
        </p:nvGrpSpPr>
        <p:grpSpPr>
          <a:xfrm>
            <a:off x="5372020" y="2248999"/>
            <a:ext cx="6191251" cy="1821363"/>
            <a:chOff x="5372020" y="2248999"/>
            <a:chExt cx="6191251" cy="1821363"/>
          </a:xfrm>
        </p:grpSpPr>
        <p:sp>
          <p:nvSpPr>
            <p:cNvPr id="8" name="文本框 7"/>
            <p:cNvSpPr txBox="1"/>
            <p:nvPr/>
          </p:nvSpPr>
          <p:spPr>
            <a:xfrm>
              <a:off x="5372020" y="2248999"/>
              <a:ext cx="6191251" cy="1568450"/>
            </a:xfrm>
            <a:prstGeom prst="rect">
              <a:avLst/>
            </a:prstGeom>
            <a:noFill/>
          </p:spPr>
          <p:txBody>
            <a:bodyPr wrap="square" rtlCol="0">
              <a:spAutoFit/>
            </a:bodyPr>
            <a:lstStyle/>
            <a:p>
              <a:pPr algn="ctr"/>
              <a:r>
                <a:rPr lang="en-US" altLang="zh-CN" sz="9600" b="1" dirty="0">
                  <a:solidFill>
                    <a:schemeClr val="bg1">
                      <a:lumMod val="95000"/>
                    </a:schemeClr>
                  </a:solidFill>
                  <a:latin typeface="华文仿宋" panose="02010600040101010101" pitchFamily="2" charset="-122"/>
                  <a:ea typeface="华文仿宋" panose="02010600040101010101" pitchFamily="2" charset="-122"/>
                </a:rPr>
                <a:t>Part 0</a:t>
              </a:r>
              <a:r>
                <a:rPr lang="en-US" sz="9600" b="1" dirty="0">
                  <a:solidFill>
                    <a:schemeClr val="bg1">
                      <a:lumMod val="95000"/>
                    </a:schemeClr>
                  </a:solidFill>
                  <a:latin typeface="华文仿宋" panose="02010600040101010101" pitchFamily="2" charset="-122"/>
                  <a:ea typeface="华文仿宋" panose="02010600040101010101" pitchFamily="2" charset="-122"/>
                </a:rPr>
                <a:t>4</a:t>
              </a:r>
            </a:p>
          </p:txBody>
        </p:sp>
        <p:sp>
          <p:nvSpPr>
            <p:cNvPr id="9" name="文本框 8"/>
            <p:cNvSpPr txBox="1"/>
            <p:nvPr/>
          </p:nvSpPr>
          <p:spPr>
            <a:xfrm>
              <a:off x="5987682" y="3609987"/>
              <a:ext cx="4959929" cy="460375"/>
            </a:xfrm>
            <a:prstGeom prst="rect">
              <a:avLst/>
            </a:prstGeom>
            <a:noFill/>
          </p:spPr>
          <p:txBody>
            <a:bodyPr wrap="square" rtlCol="0">
              <a:spAutoFit/>
            </a:bodyPr>
            <a:lstStyle/>
            <a:p>
              <a:pPr algn="ctr"/>
              <a:r>
                <a:rPr lang="zh-CN" altLang="en-US" sz="2400" b="1" dirty="0">
                  <a:solidFill>
                    <a:schemeClr val="bg1">
                      <a:lumMod val="95000"/>
                    </a:schemeClr>
                  </a:solidFill>
                  <a:latin typeface="微软雅黑" panose="020B0503020204020204" pitchFamily="34" charset="-122"/>
                  <a:ea typeface="微软雅黑" panose="020B0503020204020204" pitchFamily="34" charset="-122"/>
                </a:rPr>
                <a:t>系统开发的结论</a:t>
              </a:r>
              <a:endParaRPr lang="en-US" altLang="zh-CN" sz="2400" b="1" dirty="0">
                <a:solidFill>
                  <a:schemeClr val="bg1">
                    <a:lumMod val="95000"/>
                  </a:schemeClr>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4"/>
          <a:stretch>
            <a:fillRect/>
          </a:stretch>
        </p:blipFill>
        <p:spPr>
          <a:xfrm>
            <a:off x="1426424" y="1562099"/>
            <a:ext cx="3507526" cy="359468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2"/>
          <p:cNvPicPr>
            <a:picLocks noChangeAspect="1"/>
          </p:cNvPicPr>
          <p:nvPr/>
        </p:nvPicPr>
        <p:blipFill>
          <a:blip r:embed="rId4">
            <a:lum bright="40000" contrast="40000"/>
          </a:blip>
          <a:stretch>
            <a:fillRect/>
          </a:stretch>
        </p:blipFill>
        <p:spPr>
          <a:xfrm>
            <a:off x="1001486" y="531027"/>
            <a:ext cx="879181" cy="813179"/>
          </a:xfrm>
          <a:prstGeom prst="rect">
            <a:avLst/>
          </a:prstGeom>
        </p:spPr>
      </p:pic>
      <p:sp>
        <p:nvSpPr>
          <p:cNvPr id="74" name="矩形 73"/>
          <p:cNvSpPr/>
          <p:nvPr/>
        </p:nvSpPr>
        <p:spPr>
          <a:xfrm>
            <a:off x="2133164" y="356939"/>
            <a:ext cx="2125903" cy="562783"/>
          </a:xfrm>
          <a:prstGeom prst="rect">
            <a:avLst/>
          </a:prstGeom>
        </p:spPr>
        <p:txBody>
          <a:bodyPr wrap="none">
            <a:spAutoFit/>
          </a:bodyPr>
          <a:lstStyle/>
          <a:p>
            <a:pPr>
              <a:lnSpc>
                <a:spcPct val="200000"/>
              </a:lnSpc>
            </a:pPr>
            <a:r>
              <a:rPr lang="en-US" altLang="zh-CN" dirty="0">
                <a:solidFill>
                  <a:schemeClr val="bg1"/>
                </a:solidFill>
                <a:latin typeface="微软雅黑" panose="020B0503020204020204" pitchFamily="34" charset="-122"/>
                <a:ea typeface="微软雅黑" panose="020B0503020204020204" pitchFamily="34" charset="-122"/>
              </a:rPr>
              <a:t>05.</a:t>
            </a:r>
            <a:r>
              <a:rPr lang="zh-CN" altLang="en-US" dirty="0">
                <a:solidFill>
                  <a:schemeClr val="bg1"/>
                </a:solidFill>
                <a:latin typeface="微软雅黑" panose="020B0503020204020204" pitchFamily="34" charset="-122"/>
                <a:ea typeface="微软雅黑" panose="020B0503020204020204" pitchFamily="34" charset="-122"/>
              </a:rPr>
              <a:t>课题研究的结论</a:t>
            </a:r>
          </a:p>
        </p:txBody>
      </p:sp>
      <p:sp>
        <p:nvSpPr>
          <p:cNvPr id="75" name="文本框 74"/>
          <p:cNvSpPr txBox="1"/>
          <p:nvPr/>
        </p:nvSpPr>
        <p:spPr>
          <a:xfrm>
            <a:off x="856185" y="951025"/>
            <a:ext cx="5022106" cy="369332"/>
          </a:xfrm>
          <a:prstGeom prst="snip1Rect">
            <a:avLst>
              <a:gd name="adj" fmla="val 0"/>
            </a:avLst>
          </a:prstGeom>
          <a:noFill/>
          <a:ln w="28575">
            <a:noFill/>
          </a:ln>
        </p:spPr>
        <p:txBody>
          <a:bodyPr wrap="square" rtlCol="0">
            <a:spAutoFit/>
          </a:bodyPr>
          <a:lstStyle/>
          <a:p>
            <a:pPr algn="ctr"/>
            <a:r>
              <a:rPr lang="en-US" altLang="zh-CN" dirty="0">
                <a:solidFill>
                  <a:schemeClr val="bg1"/>
                </a:solidFill>
                <a:latin typeface="Arial" panose="020B0604020202020204" pitchFamily="34" charset="0"/>
                <a:ea typeface="华文仿宋" panose="02010600040101010101" pitchFamily="2" charset="-122"/>
                <a:cs typeface="Arial" panose="020B0604020202020204" pitchFamily="34" charset="0"/>
              </a:rPr>
              <a:t>The Conclusion Of Study</a:t>
            </a:r>
            <a:endParaRPr lang="zh-CN" altLang="en-US" dirty="0">
              <a:solidFill>
                <a:schemeClr val="bg1"/>
              </a:solidFill>
              <a:latin typeface="Arial" panose="020B0604020202020204" pitchFamily="34" charset="0"/>
              <a:ea typeface="华文仿宋" panose="02010600040101010101" pitchFamily="2" charset="-122"/>
              <a:cs typeface="Arial" panose="020B0604020202020204" pitchFamily="34" charset="0"/>
            </a:endParaRPr>
          </a:p>
        </p:txBody>
      </p:sp>
      <p:grpSp>
        <p:nvGrpSpPr>
          <p:cNvPr id="6" name="组合 5"/>
          <p:cNvGrpSpPr/>
          <p:nvPr/>
        </p:nvGrpSpPr>
        <p:grpSpPr>
          <a:xfrm>
            <a:off x="-617015" y="2780048"/>
            <a:ext cx="6070076" cy="3696828"/>
            <a:chOff x="-951518" y="2613694"/>
            <a:chExt cx="5240482" cy="3191584"/>
          </a:xfrm>
        </p:grpSpPr>
        <p:sp>
          <p:nvSpPr>
            <p:cNvPr id="78" name="Shape 2357"/>
            <p:cNvSpPr/>
            <p:nvPr/>
          </p:nvSpPr>
          <p:spPr>
            <a:xfrm rot="19666574">
              <a:off x="-951518" y="3146494"/>
              <a:ext cx="5240482" cy="2658784"/>
            </a:xfrm>
            <a:custGeom>
              <a:avLst/>
              <a:gdLst/>
              <a:ahLst/>
              <a:cxnLst>
                <a:cxn ang="0">
                  <a:pos x="wd2" y="hd2"/>
                </a:cxn>
                <a:cxn ang="5400000">
                  <a:pos x="wd2" y="hd2"/>
                </a:cxn>
                <a:cxn ang="10800000">
                  <a:pos x="wd2" y="hd2"/>
                </a:cxn>
                <a:cxn ang="16200000">
                  <a:pos x="wd2" y="hd2"/>
                </a:cxn>
              </a:cxnLst>
              <a:rect l="0" t="0" r="r" b="b"/>
              <a:pathLst>
                <a:path w="21600" h="21600" extrusionOk="0">
                  <a:moveTo>
                    <a:pt x="16121" y="18837"/>
                  </a:moveTo>
                  <a:cubicBezTo>
                    <a:pt x="13868" y="18837"/>
                    <a:pt x="12043" y="15239"/>
                    <a:pt x="12043" y="10800"/>
                  </a:cubicBezTo>
                  <a:cubicBezTo>
                    <a:pt x="12043" y="6361"/>
                    <a:pt x="13868" y="2762"/>
                    <a:pt x="16121" y="2762"/>
                  </a:cubicBezTo>
                  <a:cubicBezTo>
                    <a:pt x="18373" y="2762"/>
                    <a:pt x="20199" y="6361"/>
                    <a:pt x="20199" y="10800"/>
                  </a:cubicBezTo>
                  <a:cubicBezTo>
                    <a:pt x="20199" y="15239"/>
                    <a:pt x="18373" y="18838"/>
                    <a:pt x="16121" y="18837"/>
                  </a:cubicBezTo>
                  <a:close/>
                  <a:moveTo>
                    <a:pt x="16121" y="0"/>
                  </a:moveTo>
                  <a:cubicBezTo>
                    <a:pt x="13268" y="0"/>
                    <a:pt x="10926" y="4295"/>
                    <a:pt x="10666" y="9783"/>
                  </a:cubicBezTo>
                  <a:lnTo>
                    <a:pt x="10298" y="9783"/>
                  </a:lnTo>
                  <a:lnTo>
                    <a:pt x="10298" y="9333"/>
                  </a:lnTo>
                  <a:lnTo>
                    <a:pt x="0" y="9333"/>
                  </a:lnTo>
                  <a:lnTo>
                    <a:pt x="0" y="12267"/>
                  </a:lnTo>
                  <a:lnTo>
                    <a:pt x="10298" y="12267"/>
                  </a:lnTo>
                  <a:lnTo>
                    <a:pt x="10298" y="11817"/>
                  </a:lnTo>
                  <a:lnTo>
                    <a:pt x="10666" y="11817"/>
                  </a:lnTo>
                  <a:cubicBezTo>
                    <a:pt x="10926" y="17305"/>
                    <a:pt x="13268" y="21600"/>
                    <a:pt x="16121" y="21600"/>
                  </a:cubicBezTo>
                  <a:cubicBezTo>
                    <a:pt x="19147" y="21600"/>
                    <a:pt x="21600" y="16765"/>
                    <a:pt x="21600" y="10800"/>
                  </a:cubicBezTo>
                  <a:cubicBezTo>
                    <a:pt x="21600" y="4835"/>
                    <a:pt x="19147" y="0"/>
                    <a:pt x="16121" y="0"/>
                  </a:cubicBezTo>
                  <a:close/>
                </a:path>
              </a:pathLst>
            </a:custGeom>
            <a:solidFill>
              <a:srgbClr val="ECECEC"/>
            </a:solidFill>
            <a:ln w="12700">
              <a:miter lim="400000"/>
            </a:ln>
          </p:spPr>
          <p:txBody>
            <a:bodyPr lIns="38100" tIns="38100" rIns="38100" bIns="38100" anchor="ctr"/>
            <a:lstStyle/>
            <a:p>
              <a:pPr lvl="0"/>
              <a:endParaRPr/>
            </a:p>
          </p:txBody>
        </p:sp>
        <p:sp>
          <p:nvSpPr>
            <p:cNvPr id="80" name="Shape 2359"/>
            <p:cNvSpPr/>
            <p:nvPr/>
          </p:nvSpPr>
          <p:spPr>
            <a:xfrm rot="19666574">
              <a:off x="1583593" y="3095985"/>
              <a:ext cx="1174955" cy="976067"/>
            </a:xfrm>
            <a:custGeom>
              <a:avLst/>
              <a:gdLst/>
              <a:ahLst/>
              <a:cxnLst>
                <a:cxn ang="0">
                  <a:pos x="wd2" y="hd2"/>
                </a:cxn>
                <a:cxn ang="5400000">
                  <a:pos x="wd2" y="hd2"/>
                </a:cxn>
                <a:cxn ang="10800000">
                  <a:pos x="wd2" y="hd2"/>
                </a:cxn>
                <a:cxn ang="16200000">
                  <a:pos x="wd2" y="hd2"/>
                </a:cxn>
              </a:cxnLst>
              <a:rect l="0" t="0" r="r" b="b"/>
              <a:pathLst>
                <a:path w="21600" h="21600" extrusionOk="0">
                  <a:moveTo>
                    <a:pt x="12761" y="19967"/>
                  </a:moveTo>
                  <a:cubicBezTo>
                    <a:pt x="12761" y="20580"/>
                    <a:pt x="12591" y="21144"/>
                    <a:pt x="12308" y="21600"/>
                  </a:cubicBezTo>
                  <a:lnTo>
                    <a:pt x="17972" y="21600"/>
                  </a:lnTo>
                  <a:lnTo>
                    <a:pt x="17972" y="14781"/>
                  </a:lnTo>
                  <a:cubicBezTo>
                    <a:pt x="18351" y="15122"/>
                    <a:pt x="18820" y="15326"/>
                    <a:pt x="19329" y="15326"/>
                  </a:cubicBezTo>
                  <a:cubicBezTo>
                    <a:pt x="20583" y="15326"/>
                    <a:pt x="21600" y="14103"/>
                    <a:pt x="21600" y="12593"/>
                  </a:cubicBezTo>
                  <a:cubicBezTo>
                    <a:pt x="21600" y="11084"/>
                    <a:pt x="20583" y="9860"/>
                    <a:pt x="19329" y="9860"/>
                  </a:cubicBezTo>
                  <a:cubicBezTo>
                    <a:pt x="18820" y="9860"/>
                    <a:pt x="18351" y="10064"/>
                    <a:pt x="17972" y="10405"/>
                  </a:cubicBezTo>
                  <a:lnTo>
                    <a:pt x="17972" y="0"/>
                  </a:lnTo>
                  <a:cubicBezTo>
                    <a:pt x="17963" y="0"/>
                    <a:pt x="17953" y="0"/>
                    <a:pt x="17943" y="0"/>
                  </a:cubicBezTo>
                  <a:cubicBezTo>
                    <a:pt x="8034" y="0"/>
                    <a:pt x="0" y="9671"/>
                    <a:pt x="0" y="21600"/>
                  </a:cubicBezTo>
                  <a:lnTo>
                    <a:pt x="8672" y="21600"/>
                  </a:lnTo>
                  <a:cubicBezTo>
                    <a:pt x="8389" y="21144"/>
                    <a:pt x="8219" y="20580"/>
                    <a:pt x="8219" y="19967"/>
                  </a:cubicBezTo>
                  <a:cubicBezTo>
                    <a:pt x="8219" y="18457"/>
                    <a:pt x="9236" y="17234"/>
                    <a:pt x="10490" y="17234"/>
                  </a:cubicBezTo>
                  <a:cubicBezTo>
                    <a:pt x="11744" y="17234"/>
                    <a:pt x="12761" y="18457"/>
                    <a:pt x="12761" y="19967"/>
                  </a:cubicBezTo>
                  <a:close/>
                </a:path>
              </a:pathLst>
            </a:custGeom>
            <a: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a:blipFill>
            <a:ln w="25400" cap="flat">
              <a:solidFill>
                <a:srgbClr val="FFFFFF"/>
              </a:solidFill>
              <a:prstDash val="solid"/>
              <a:miter lim="400000"/>
            </a:ln>
            <a:effectLst/>
          </p:spPr>
          <p:txBody>
            <a:bodyPr wrap="square" lIns="38100" tIns="38100" rIns="38100" bIns="38100" numCol="1" anchor="ctr">
              <a:noAutofit/>
            </a:bodyPr>
            <a:lstStyle/>
            <a:p>
              <a:pPr lvl="0"/>
              <a:endParaRPr/>
            </a:p>
          </p:txBody>
        </p:sp>
        <p:sp>
          <p:nvSpPr>
            <p:cNvPr id="81" name="Shape 2360"/>
            <p:cNvSpPr/>
            <p:nvPr/>
          </p:nvSpPr>
          <p:spPr>
            <a:xfrm>
              <a:off x="1989512" y="3512496"/>
              <a:ext cx="264675" cy="235444"/>
            </a:xfrm>
            <a:custGeom>
              <a:avLst/>
              <a:gdLst/>
              <a:ahLst/>
              <a:cxnLst>
                <a:cxn ang="0">
                  <a:pos x="wd2" y="hd2"/>
                </a:cxn>
                <a:cxn ang="5400000">
                  <a:pos x="wd2" y="hd2"/>
                </a:cxn>
                <a:cxn ang="10800000">
                  <a:pos x="wd2" y="hd2"/>
                </a:cxn>
                <a:cxn ang="16200000">
                  <a:pos x="wd2" y="hd2"/>
                </a:cxn>
              </a:cxnLst>
              <a:rect l="0" t="0" r="r" b="b"/>
              <a:pathLst>
                <a:path w="21446" h="21471" extrusionOk="0">
                  <a:moveTo>
                    <a:pt x="2906" y="19280"/>
                  </a:moveTo>
                  <a:cubicBezTo>
                    <a:pt x="2683" y="19534"/>
                    <a:pt x="2683" y="19946"/>
                    <a:pt x="2906" y="20200"/>
                  </a:cubicBezTo>
                  <a:lnTo>
                    <a:pt x="3930" y="21326"/>
                  </a:lnTo>
                  <a:cubicBezTo>
                    <a:pt x="4154" y="21580"/>
                    <a:pt x="4510" y="21473"/>
                    <a:pt x="4734" y="21220"/>
                  </a:cubicBezTo>
                  <a:lnTo>
                    <a:pt x="10017" y="15372"/>
                  </a:lnTo>
                  <a:lnTo>
                    <a:pt x="8398" y="13299"/>
                  </a:lnTo>
                  <a:cubicBezTo>
                    <a:pt x="8398" y="13299"/>
                    <a:pt x="2906" y="19280"/>
                    <a:pt x="2906" y="19280"/>
                  </a:cubicBezTo>
                  <a:close/>
                  <a:moveTo>
                    <a:pt x="21387" y="2723"/>
                  </a:moveTo>
                  <a:cubicBezTo>
                    <a:pt x="21307" y="2125"/>
                    <a:pt x="21031" y="2252"/>
                    <a:pt x="20888" y="2505"/>
                  </a:cubicBezTo>
                  <a:cubicBezTo>
                    <a:pt x="20746" y="2758"/>
                    <a:pt x="20111" y="3840"/>
                    <a:pt x="19852" y="4329"/>
                  </a:cubicBezTo>
                  <a:cubicBezTo>
                    <a:pt x="19593" y="4815"/>
                    <a:pt x="18956" y="5772"/>
                    <a:pt x="17770" y="4826"/>
                  </a:cubicBezTo>
                  <a:cubicBezTo>
                    <a:pt x="16533" y="3843"/>
                    <a:pt x="16963" y="3157"/>
                    <a:pt x="17179" y="2694"/>
                  </a:cubicBezTo>
                  <a:cubicBezTo>
                    <a:pt x="17395" y="2232"/>
                    <a:pt x="18059" y="931"/>
                    <a:pt x="18155" y="768"/>
                  </a:cubicBezTo>
                  <a:cubicBezTo>
                    <a:pt x="18251" y="605"/>
                    <a:pt x="18139" y="129"/>
                    <a:pt x="17756" y="329"/>
                  </a:cubicBezTo>
                  <a:cubicBezTo>
                    <a:pt x="17372" y="527"/>
                    <a:pt x="15039" y="1572"/>
                    <a:pt x="14715" y="3066"/>
                  </a:cubicBezTo>
                  <a:cubicBezTo>
                    <a:pt x="14386" y="4590"/>
                    <a:pt x="14993" y="5950"/>
                    <a:pt x="13800" y="7301"/>
                  </a:cubicBezTo>
                  <a:lnTo>
                    <a:pt x="12355" y="8998"/>
                  </a:lnTo>
                  <a:lnTo>
                    <a:pt x="13806" y="10898"/>
                  </a:lnTo>
                  <a:lnTo>
                    <a:pt x="15589" y="8995"/>
                  </a:lnTo>
                  <a:cubicBezTo>
                    <a:pt x="16013" y="8514"/>
                    <a:pt x="16919" y="8048"/>
                    <a:pt x="17740" y="8257"/>
                  </a:cubicBezTo>
                  <a:cubicBezTo>
                    <a:pt x="19498" y="8705"/>
                    <a:pt x="20456" y="7962"/>
                    <a:pt x="21035" y="6733"/>
                  </a:cubicBezTo>
                  <a:cubicBezTo>
                    <a:pt x="21552" y="5635"/>
                    <a:pt x="21466" y="3322"/>
                    <a:pt x="21387" y="2723"/>
                  </a:cubicBezTo>
                  <a:close/>
                  <a:moveTo>
                    <a:pt x="9478" y="7592"/>
                  </a:moveTo>
                  <a:cubicBezTo>
                    <a:pt x="9350" y="7424"/>
                    <a:pt x="9189" y="7421"/>
                    <a:pt x="9050" y="7558"/>
                  </a:cubicBezTo>
                  <a:lnTo>
                    <a:pt x="7506" y="9074"/>
                  </a:lnTo>
                  <a:cubicBezTo>
                    <a:pt x="7384" y="9194"/>
                    <a:pt x="7369" y="9419"/>
                    <a:pt x="7477" y="9559"/>
                  </a:cubicBezTo>
                  <a:lnTo>
                    <a:pt x="16408" y="20996"/>
                  </a:lnTo>
                  <a:cubicBezTo>
                    <a:pt x="16616" y="21268"/>
                    <a:pt x="16979" y="21295"/>
                    <a:pt x="17217" y="21061"/>
                  </a:cubicBezTo>
                  <a:lnTo>
                    <a:pt x="18263" y="20076"/>
                  </a:lnTo>
                  <a:cubicBezTo>
                    <a:pt x="18500" y="19839"/>
                    <a:pt x="18526" y="19429"/>
                    <a:pt x="18317" y="19158"/>
                  </a:cubicBezTo>
                  <a:cubicBezTo>
                    <a:pt x="18317" y="19158"/>
                    <a:pt x="9478" y="7592"/>
                    <a:pt x="9478" y="7592"/>
                  </a:cubicBezTo>
                  <a:close/>
                  <a:moveTo>
                    <a:pt x="3331" y="6965"/>
                  </a:moveTo>
                  <a:cubicBezTo>
                    <a:pt x="4336" y="6088"/>
                    <a:pt x="5170" y="6693"/>
                    <a:pt x="6282" y="8142"/>
                  </a:cubicBezTo>
                  <a:cubicBezTo>
                    <a:pt x="6408" y="8304"/>
                    <a:pt x="6575" y="8114"/>
                    <a:pt x="6671" y="8021"/>
                  </a:cubicBezTo>
                  <a:cubicBezTo>
                    <a:pt x="6766" y="7926"/>
                    <a:pt x="8233" y="6440"/>
                    <a:pt x="8306" y="6370"/>
                  </a:cubicBezTo>
                  <a:cubicBezTo>
                    <a:pt x="8377" y="6300"/>
                    <a:pt x="8464" y="6167"/>
                    <a:pt x="8349" y="6018"/>
                  </a:cubicBezTo>
                  <a:cubicBezTo>
                    <a:pt x="8235" y="5868"/>
                    <a:pt x="7817" y="5261"/>
                    <a:pt x="7550" y="4867"/>
                  </a:cubicBezTo>
                  <a:cubicBezTo>
                    <a:pt x="5603" y="2001"/>
                    <a:pt x="12876" y="57"/>
                    <a:pt x="11758" y="25"/>
                  </a:cubicBezTo>
                  <a:cubicBezTo>
                    <a:pt x="11190" y="9"/>
                    <a:pt x="8909" y="-20"/>
                    <a:pt x="8569" y="21"/>
                  </a:cubicBezTo>
                  <a:cubicBezTo>
                    <a:pt x="7186" y="186"/>
                    <a:pt x="5452" y="1638"/>
                    <a:pt x="4578" y="2313"/>
                  </a:cubicBezTo>
                  <a:cubicBezTo>
                    <a:pt x="3437" y="3196"/>
                    <a:pt x="3011" y="3711"/>
                    <a:pt x="2939" y="3781"/>
                  </a:cubicBezTo>
                  <a:cubicBezTo>
                    <a:pt x="2617" y="4099"/>
                    <a:pt x="2887" y="4832"/>
                    <a:pt x="2303" y="5410"/>
                  </a:cubicBezTo>
                  <a:cubicBezTo>
                    <a:pt x="1683" y="6021"/>
                    <a:pt x="1297" y="5560"/>
                    <a:pt x="939" y="5913"/>
                  </a:cubicBezTo>
                  <a:cubicBezTo>
                    <a:pt x="761" y="6090"/>
                    <a:pt x="264" y="6509"/>
                    <a:pt x="122" y="6650"/>
                  </a:cubicBezTo>
                  <a:cubicBezTo>
                    <a:pt x="-22" y="6790"/>
                    <a:pt x="-48" y="7030"/>
                    <a:pt x="99" y="7219"/>
                  </a:cubicBezTo>
                  <a:cubicBezTo>
                    <a:pt x="99" y="7219"/>
                    <a:pt x="1459" y="8912"/>
                    <a:pt x="1574" y="9061"/>
                  </a:cubicBezTo>
                  <a:cubicBezTo>
                    <a:pt x="1688" y="9210"/>
                    <a:pt x="1994" y="9337"/>
                    <a:pt x="2185" y="9149"/>
                  </a:cubicBezTo>
                  <a:cubicBezTo>
                    <a:pt x="2375" y="8960"/>
                    <a:pt x="2864" y="8477"/>
                    <a:pt x="2947" y="8394"/>
                  </a:cubicBezTo>
                  <a:cubicBezTo>
                    <a:pt x="3031" y="8312"/>
                    <a:pt x="2893" y="7349"/>
                    <a:pt x="3331" y="6965"/>
                  </a:cubicBezTo>
                  <a:close/>
                </a:path>
              </a:pathLst>
            </a:custGeom>
            <a:solidFill>
              <a:srgbClr val="FFFFFF"/>
            </a:solidFill>
            <a:ln w="12700" cap="flat">
              <a:noFill/>
              <a:miter lim="400000"/>
            </a:ln>
            <a:effectLst/>
          </p:spPr>
          <p:txBody>
            <a:bodyPr wrap="square" lIns="38100" tIns="38100" rIns="38100" bIns="38100" numCol="1" anchor="ctr">
              <a:noAutofit/>
            </a:bodyPr>
            <a:lstStyle/>
            <a:p>
              <a:pPr lvl="0"/>
              <a:endParaRPr/>
            </a:p>
          </p:txBody>
        </p:sp>
        <p:sp>
          <p:nvSpPr>
            <p:cNvPr id="83" name="Shape 2362"/>
            <p:cNvSpPr/>
            <p:nvPr/>
          </p:nvSpPr>
          <p:spPr>
            <a:xfrm rot="19666574">
              <a:off x="2477476" y="2613694"/>
              <a:ext cx="974508" cy="1173384"/>
            </a:xfrm>
            <a:custGeom>
              <a:avLst/>
              <a:gdLst/>
              <a:ahLst/>
              <a:cxnLst>
                <a:cxn ang="0">
                  <a:pos x="wd2" y="hd2"/>
                </a:cxn>
                <a:cxn ang="5400000">
                  <a:pos x="wd2" y="hd2"/>
                </a:cxn>
                <a:cxn ang="10800000">
                  <a:pos x="wd2" y="hd2"/>
                </a:cxn>
                <a:cxn ang="16200000">
                  <a:pos x="wd2" y="hd2"/>
                </a:cxn>
              </a:cxnLst>
              <a:rect l="0" t="0" r="r" b="b"/>
              <a:pathLst>
                <a:path w="21600" h="21600" extrusionOk="0">
                  <a:moveTo>
                    <a:pt x="11759" y="19326"/>
                  </a:moveTo>
                  <a:cubicBezTo>
                    <a:pt x="11759" y="18816"/>
                    <a:pt x="11554" y="18347"/>
                    <a:pt x="11213" y="17968"/>
                  </a:cubicBezTo>
                  <a:lnTo>
                    <a:pt x="21600" y="17968"/>
                  </a:lnTo>
                  <a:cubicBezTo>
                    <a:pt x="21600" y="8054"/>
                    <a:pt x="11933" y="16"/>
                    <a:pt x="0" y="0"/>
                  </a:cubicBezTo>
                  <a:lnTo>
                    <a:pt x="0" y="17968"/>
                  </a:lnTo>
                  <a:lnTo>
                    <a:pt x="6830" y="17968"/>
                  </a:lnTo>
                  <a:cubicBezTo>
                    <a:pt x="6489" y="18347"/>
                    <a:pt x="6284" y="18816"/>
                    <a:pt x="6284" y="19326"/>
                  </a:cubicBezTo>
                  <a:cubicBezTo>
                    <a:pt x="6284" y="20582"/>
                    <a:pt x="7510" y="21600"/>
                    <a:pt x="9022" y="21600"/>
                  </a:cubicBezTo>
                  <a:cubicBezTo>
                    <a:pt x="10534" y="21600"/>
                    <a:pt x="11759" y="20582"/>
                    <a:pt x="11759" y="19326"/>
                  </a:cubicBezTo>
                  <a:close/>
                </a:path>
              </a:pathLst>
            </a:custGeom>
            <a: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a:blipFill>
            <a:ln w="25400" cap="flat">
              <a:solidFill>
                <a:srgbClr val="FFFFFF"/>
              </a:solidFill>
              <a:prstDash val="solid"/>
              <a:miter lim="400000"/>
            </a:ln>
            <a:effectLst/>
          </p:spPr>
          <p:txBody>
            <a:bodyPr wrap="square" lIns="38100" tIns="38100" rIns="38100" bIns="38100" numCol="1" anchor="ctr">
              <a:noAutofit/>
            </a:bodyPr>
            <a:lstStyle/>
            <a:p>
              <a:pPr lvl="0"/>
              <a:endParaRPr/>
            </a:p>
          </p:txBody>
        </p:sp>
        <p:sp>
          <p:nvSpPr>
            <p:cNvPr id="84" name="Shape 2363"/>
            <p:cNvSpPr/>
            <p:nvPr/>
          </p:nvSpPr>
          <p:spPr>
            <a:xfrm>
              <a:off x="2764831" y="3047183"/>
              <a:ext cx="264674" cy="176329"/>
            </a:xfrm>
            <a:custGeom>
              <a:avLst/>
              <a:gdLst/>
              <a:ahLst/>
              <a:cxnLst>
                <a:cxn ang="0">
                  <a:pos x="wd2" y="hd2"/>
                </a:cxn>
                <a:cxn ang="5400000">
                  <a:pos x="wd2" y="hd2"/>
                </a:cxn>
                <a:cxn ang="10800000">
                  <a:pos x="wd2" y="hd2"/>
                </a:cxn>
                <a:cxn ang="16200000">
                  <a:pos x="wd2" y="hd2"/>
                </a:cxn>
              </a:cxnLst>
              <a:rect l="0" t="0" r="r" b="b"/>
              <a:pathLst>
                <a:path w="21547" h="21600" extrusionOk="0">
                  <a:moveTo>
                    <a:pt x="18847" y="15749"/>
                  </a:moveTo>
                  <a:lnTo>
                    <a:pt x="2701" y="15749"/>
                  </a:lnTo>
                  <a:lnTo>
                    <a:pt x="2701" y="1346"/>
                  </a:lnTo>
                  <a:lnTo>
                    <a:pt x="18847" y="1346"/>
                  </a:lnTo>
                  <a:cubicBezTo>
                    <a:pt x="18847" y="1346"/>
                    <a:pt x="18847" y="15749"/>
                    <a:pt x="18847" y="15749"/>
                  </a:cubicBezTo>
                  <a:close/>
                  <a:moveTo>
                    <a:pt x="0" y="20510"/>
                  </a:moveTo>
                  <a:cubicBezTo>
                    <a:pt x="0" y="20510"/>
                    <a:pt x="-26" y="21600"/>
                    <a:pt x="1603" y="21600"/>
                  </a:cubicBezTo>
                  <a:cubicBezTo>
                    <a:pt x="2568" y="21600"/>
                    <a:pt x="6216" y="21600"/>
                    <a:pt x="9032" y="21600"/>
                  </a:cubicBezTo>
                  <a:cubicBezTo>
                    <a:pt x="9032" y="21600"/>
                    <a:pt x="10576" y="21600"/>
                    <a:pt x="12515" y="21600"/>
                  </a:cubicBezTo>
                  <a:cubicBezTo>
                    <a:pt x="15331" y="21600"/>
                    <a:pt x="18979" y="21600"/>
                    <a:pt x="19943" y="21600"/>
                  </a:cubicBezTo>
                  <a:cubicBezTo>
                    <a:pt x="21574" y="21600"/>
                    <a:pt x="21547" y="20510"/>
                    <a:pt x="21547" y="20510"/>
                  </a:cubicBezTo>
                  <a:lnTo>
                    <a:pt x="19418" y="16436"/>
                  </a:lnTo>
                  <a:cubicBezTo>
                    <a:pt x="19512" y="16224"/>
                    <a:pt x="19569" y="15977"/>
                    <a:pt x="19569" y="15711"/>
                  </a:cubicBezTo>
                  <a:lnTo>
                    <a:pt x="19569" y="1384"/>
                  </a:lnTo>
                  <a:cubicBezTo>
                    <a:pt x="19569" y="621"/>
                    <a:pt x="19123" y="0"/>
                    <a:pt x="18571" y="0"/>
                  </a:cubicBezTo>
                  <a:lnTo>
                    <a:pt x="2977" y="0"/>
                  </a:lnTo>
                  <a:cubicBezTo>
                    <a:pt x="2425" y="0"/>
                    <a:pt x="1979" y="621"/>
                    <a:pt x="1979" y="1384"/>
                  </a:cubicBezTo>
                  <a:lnTo>
                    <a:pt x="1979" y="15711"/>
                  </a:lnTo>
                  <a:cubicBezTo>
                    <a:pt x="1979" y="15978"/>
                    <a:pt x="2035" y="16224"/>
                    <a:pt x="2129" y="16436"/>
                  </a:cubicBezTo>
                  <a:cubicBezTo>
                    <a:pt x="2129" y="16436"/>
                    <a:pt x="0" y="20510"/>
                    <a:pt x="0" y="2051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endParaRPr/>
            </a:p>
          </p:txBody>
        </p:sp>
        <p:sp>
          <p:nvSpPr>
            <p:cNvPr id="86" name="Shape 2372"/>
            <p:cNvSpPr/>
            <p:nvPr/>
          </p:nvSpPr>
          <p:spPr>
            <a:xfrm rot="19666574">
              <a:off x="2763595" y="3503600"/>
              <a:ext cx="1171834" cy="976036"/>
            </a:xfrm>
            <a:custGeom>
              <a:avLst/>
              <a:gdLst/>
              <a:ahLst/>
              <a:cxnLst>
                <a:cxn ang="0">
                  <a:pos x="wd2" y="hd2"/>
                </a:cxn>
                <a:cxn ang="5400000">
                  <a:pos x="wd2" y="hd2"/>
                </a:cxn>
                <a:cxn ang="10800000">
                  <a:pos x="wd2" y="hd2"/>
                </a:cxn>
                <a:cxn ang="16200000">
                  <a:pos x="wd2" y="hd2"/>
                </a:cxn>
              </a:cxnLst>
              <a:rect l="0" t="0" r="r" b="b"/>
              <a:pathLst>
                <a:path w="21600" h="21600" extrusionOk="0">
                  <a:moveTo>
                    <a:pt x="3637" y="21600"/>
                  </a:moveTo>
                  <a:cubicBezTo>
                    <a:pt x="13560" y="21581"/>
                    <a:pt x="21600" y="11918"/>
                    <a:pt x="21600" y="0"/>
                  </a:cubicBezTo>
                  <a:lnTo>
                    <a:pt x="12962" y="0"/>
                  </a:lnTo>
                  <a:cubicBezTo>
                    <a:pt x="13246" y="456"/>
                    <a:pt x="13416" y="1020"/>
                    <a:pt x="13416" y="1634"/>
                  </a:cubicBezTo>
                  <a:cubicBezTo>
                    <a:pt x="13416" y="3143"/>
                    <a:pt x="12397" y="4367"/>
                    <a:pt x="11140" y="4367"/>
                  </a:cubicBezTo>
                  <a:cubicBezTo>
                    <a:pt x="9882" y="4367"/>
                    <a:pt x="8863" y="3143"/>
                    <a:pt x="8863" y="1634"/>
                  </a:cubicBezTo>
                  <a:cubicBezTo>
                    <a:pt x="8863" y="1020"/>
                    <a:pt x="9033" y="456"/>
                    <a:pt x="9317" y="0"/>
                  </a:cubicBezTo>
                  <a:lnTo>
                    <a:pt x="3637" y="0"/>
                  </a:lnTo>
                  <a:lnTo>
                    <a:pt x="3637" y="6820"/>
                  </a:lnTo>
                  <a:cubicBezTo>
                    <a:pt x="3257" y="6479"/>
                    <a:pt x="2787" y="6274"/>
                    <a:pt x="2277" y="6274"/>
                  </a:cubicBezTo>
                  <a:cubicBezTo>
                    <a:pt x="1019" y="6274"/>
                    <a:pt x="0" y="7498"/>
                    <a:pt x="0" y="9007"/>
                  </a:cubicBezTo>
                  <a:cubicBezTo>
                    <a:pt x="0" y="10517"/>
                    <a:pt x="1019" y="11741"/>
                    <a:pt x="2277" y="11741"/>
                  </a:cubicBezTo>
                  <a:cubicBezTo>
                    <a:pt x="2787" y="11741"/>
                    <a:pt x="3257" y="11536"/>
                    <a:pt x="3637" y="11195"/>
                  </a:cubicBezTo>
                  <a:cubicBezTo>
                    <a:pt x="3637" y="11195"/>
                    <a:pt x="3637" y="21600"/>
                    <a:pt x="3637" y="21600"/>
                  </a:cubicBezTo>
                  <a:close/>
                </a:path>
              </a:pathLst>
            </a:custGeom>
            <a: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a:blipFill>
            <a:ln w="25400" cap="flat">
              <a:solidFill>
                <a:srgbClr val="FFFFFF"/>
              </a:solidFill>
              <a:prstDash val="solid"/>
              <a:miter lim="400000"/>
            </a:ln>
            <a:effectLst/>
          </p:spPr>
          <p:txBody>
            <a:bodyPr wrap="square" lIns="38100" tIns="38100" rIns="38100" bIns="38100" numCol="1" anchor="ctr">
              <a:noAutofit/>
            </a:bodyPr>
            <a:lstStyle/>
            <a:p>
              <a:pPr lvl="0"/>
              <a:endParaRPr/>
            </a:p>
          </p:txBody>
        </p:sp>
        <p:sp>
          <p:nvSpPr>
            <p:cNvPr id="87" name="Shape 2373"/>
            <p:cNvSpPr/>
            <p:nvPr/>
          </p:nvSpPr>
          <p:spPr>
            <a:xfrm rot="8100000" flipH="1">
              <a:off x="3327975" y="3849574"/>
              <a:ext cx="197839" cy="197838"/>
            </a:xfrm>
            <a:custGeom>
              <a:avLst/>
              <a:gdLst/>
              <a:ahLst/>
              <a:cxnLst>
                <a:cxn ang="0">
                  <a:pos x="wd2" y="hd2"/>
                </a:cxn>
                <a:cxn ang="5400000">
                  <a:pos x="wd2" y="hd2"/>
                </a:cxn>
                <a:cxn ang="10800000">
                  <a:pos x="wd2" y="hd2"/>
                </a:cxn>
                <a:cxn ang="16200000">
                  <a:pos x="wd2" y="hd2"/>
                </a:cxn>
              </a:cxnLst>
              <a:rect l="0" t="0" r="r" b="b"/>
              <a:pathLst>
                <a:path w="20814" h="20814" extrusionOk="0">
                  <a:moveTo>
                    <a:pt x="16063" y="4751"/>
                  </a:moveTo>
                  <a:cubicBezTo>
                    <a:pt x="14562" y="3251"/>
                    <a:pt x="14186" y="1270"/>
                    <a:pt x="14318" y="1137"/>
                  </a:cubicBezTo>
                  <a:cubicBezTo>
                    <a:pt x="14452" y="1003"/>
                    <a:pt x="16354" y="1458"/>
                    <a:pt x="17856" y="2959"/>
                  </a:cubicBezTo>
                  <a:cubicBezTo>
                    <a:pt x="19356" y="4460"/>
                    <a:pt x="19807" y="6366"/>
                    <a:pt x="19677" y="6496"/>
                  </a:cubicBezTo>
                  <a:cubicBezTo>
                    <a:pt x="19548" y="6625"/>
                    <a:pt x="17564" y="6252"/>
                    <a:pt x="16063" y="4751"/>
                  </a:cubicBezTo>
                  <a:close/>
                  <a:moveTo>
                    <a:pt x="8257" y="11610"/>
                  </a:moveTo>
                  <a:cubicBezTo>
                    <a:pt x="7827" y="11179"/>
                    <a:pt x="7967" y="10342"/>
                    <a:pt x="8569" y="9739"/>
                  </a:cubicBezTo>
                  <a:cubicBezTo>
                    <a:pt x="9172" y="9137"/>
                    <a:pt x="10009" y="8997"/>
                    <a:pt x="10440" y="9428"/>
                  </a:cubicBezTo>
                  <a:cubicBezTo>
                    <a:pt x="10869" y="9858"/>
                    <a:pt x="10730" y="10696"/>
                    <a:pt x="10128" y="11298"/>
                  </a:cubicBezTo>
                  <a:cubicBezTo>
                    <a:pt x="9526" y="11900"/>
                    <a:pt x="8687" y="12040"/>
                    <a:pt x="8257" y="11610"/>
                  </a:cubicBezTo>
                  <a:close/>
                  <a:moveTo>
                    <a:pt x="18634" y="2180"/>
                  </a:moveTo>
                  <a:cubicBezTo>
                    <a:pt x="16698" y="243"/>
                    <a:pt x="14265" y="-466"/>
                    <a:pt x="13491" y="308"/>
                  </a:cubicBezTo>
                  <a:lnTo>
                    <a:pt x="10372" y="3426"/>
                  </a:lnTo>
                  <a:cubicBezTo>
                    <a:pt x="9900" y="3899"/>
                    <a:pt x="9488" y="5482"/>
                    <a:pt x="9676" y="7085"/>
                  </a:cubicBezTo>
                  <a:lnTo>
                    <a:pt x="240" y="16521"/>
                  </a:lnTo>
                  <a:cubicBezTo>
                    <a:pt x="-320" y="17081"/>
                    <a:pt x="134" y="18442"/>
                    <a:pt x="1253" y="19561"/>
                  </a:cubicBezTo>
                  <a:cubicBezTo>
                    <a:pt x="2373" y="20681"/>
                    <a:pt x="3733" y="21134"/>
                    <a:pt x="4293" y="20574"/>
                  </a:cubicBezTo>
                  <a:lnTo>
                    <a:pt x="13729" y="11138"/>
                  </a:lnTo>
                  <a:cubicBezTo>
                    <a:pt x="15332" y="11327"/>
                    <a:pt x="16915" y="10914"/>
                    <a:pt x="17388" y="10442"/>
                  </a:cubicBezTo>
                  <a:lnTo>
                    <a:pt x="20506" y="7324"/>
                  </a:lnTo>
                  <a:cubicBezTo>
                    <a:pt x="21280" y="6549"/>
                    <a:pt x="20573" y="4116"/>
                    <a:pt x="18634" y="218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endParaRPr/>
            </a:p>
          </p:txBody>
        </p:sp>
        <p:sp>
          <p:nvSpPr>
            <p:cNvPr id="97" name="Shape 2365"/>
            <p:cNvSpPr/>
            <p:nvPr/>
          </p:nvSpPr>
          <p:spPr>
            <a:xfrm rot="19666574">
              <a:off x="2065514" y="3790401"/>
              <a:ext cx="977630" cy="117338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2945"/>
                  </a:lnTo>
                  <a:cubicBezTo>
                    <a:pt x="21145" y="13229"/>
                    <a:pt x="20581" y="13399"/>
                    <a:pt x="19969" y="13399"/>
                  </a:cubicBezTo>
                  <a:cubicBezTo>
                    <a:pt x="18462" y="13399"/>
                    <a:pt x="17240" y="12381"/>
                    <a:pt x="17240" y="11125"/>
                  </a:cubicBezTo>
                  <a:cubicBezTo>
                    <a:pt x="17240" y="9869"/>
                    <a:pt x="18462" y="8851"/>
                    <a:pt x="19969" y="8851"/>
                  </a:cubicBezTo>
                  <a:cubicBezTo>
                    <a:pt x="20581" y="8851"/>
                    <a:pt x="21145" y="9021"/>
                    <a:pt x="21600" y="9305"/>
                  </a:cubicBezTo>
                  <a:lnTo>
                    <a:pt x="21600" y="3632"/>
                  </a:lnTo>
                  <a:lnTo>
                    <a:pt x="21600" y="3632"/>
                  </a:lnTo>
                  <a:lnTo>
                    <a:pt x="14792" y="3632"/>
                  </a:lnTo>
                  <a:cubicBezTo>
                    <a:pt x="15132" y="3253"/>
                    <a:pt x="15336" y="2784"/>
                    <a:pt x="15336" y="2274"/>
                  </a:cubicBezTo>
                  <a:cubicBezTo>
                    <a:pt x="15336" y="1018"/>
                    <a:pt x="14114" y="0"/>
                    <a:pt x="12607" y="0"/>
                  </a:cubicBezTo>
                  <a:cubicBezTo>
                    <a:pt x="11100" y="0"/>
                    <a:pt x="9878" y="1018"/>
                    <a:pt x="9878" y="2274"/>
                  </a:cubicBezTo>
                  <a:cubicBezTo>
                    <a:pt x="9878" y="2784"/>
                    <a:pt x="10082" y="3253"/>
                    <a:pt x="10423" y="3632"/>
                  </a:cubicBezTo>
                  <a:lnTo>
                    <a:pt x="0" y="3632"/>
                  </a:lnTo>
                  <a:cubicBezTo>
                    <a:pt x="0" y="3632"/>
                    <a:pt x="0" y="3632"/>
                    <a:pt x="0" y="3632"/>
                  </a:cubicBezTo>
                  <a:cubicBezTo>
                    <a:pt x="0" y="13556"/>
                    <a:pt x="9655" y="21600"/>
                    <a:pt x="21565" y="21600"/>
                  </a:cubicBezTo>
                  <a:cubicBezTo>
                    <a:pt x="21577" y="21600"/>
                    <a:pt x="21588" y="21600"/>
                    <a:pt x="21600" y="21600"/>
                  </a:cubicBezTo>
                  <a:close/>
                </a:path>
              </a:pathLst>
            </a:custGeom>
            <a: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a:blipFill>
            <a:ln w="25400" cap="flat">
              <a:solidFill>
                <a:srgbClr val="FFFFFF"/>
              </a:solidFill>
              <a:prstDash val="solid"/>
              <a:miter lim="400000"/>
            </a:ln>
            <a:effectLst/>
          </p:spPr>
          <p:txBody>
            <a:bodyPr wrap="square" lIns="38100" tIns="38100" rIns="38100" bIns="38100" numCol="1" anchor="ctr">
              <a:noAutofit/>
            </a:bodyPr>
            <a:lstStyle/>
            <a:p>
              <a:pPr lvl="0"/>
              <a:endParaRPr/>
            </a:p>
          </p:txBody>
        </p:sp>
        <p:sp>
          <p:nvSpPr>
            <p:cNvPr id="98" name="Shape 2203"/>
            <p:cNvSpPr/>
            <p:nvPr/>
          </p:nvSpPr>
          <p:spPr>
            <a:xfrm>
              <a:off x="2421432" y="4278217"/>
              <a:ext cx="261869" cy="157139"/>
            </a:xfrm>
            <a:custGeom>
              <a:avLst/>
              <a:gdLst/>
              <a:ahLst/>
              <a:cxnLst>
                <a:cxn ang="0">
                  <a:pos x="wd2" y="hd2"/>
                </a:cxn>
                <a:cxn ang="5400000">
                  <a:pos x="wd2" y="hd2"/>
                </a:cxn>
                <a:cxn ang="10800000">
                  <a:pos x="wd2" y="hd2"/>
                </a:cxn>
                <a:cxn ang="16200000">
                  <a:pos x="wd2" y="hd2"/>
                </a:cxn>
              </a:cxnLst>
              <a:rect l="0" t="0" r="r" b="b"/>
              <a:pathLst>
                <a:path w="21600" h="21600" extrusionOk="0">
                  <a:moveTo>
                    <a:pt x="19418" y="14435"/>
                  </a:moveTo>
                  <a:lnTo>
                    <a:pt x="19418" y="3600"/>
                  </a:lnTo>
                  <a:cubicBezTo>
                    <a:pt x="19418" y="1612"/>
                    <a:pt x="18451" y="0"/>
                    <a:pt x="17258" y="0"/>
                  </a:cubicBezTo>
                  <a:lnTo>
                    <a:pt x="7560" y="0"/>
                  </a:lnTo>
                  <a:lnTo>
                    <a:pt x="10326" y="5041"/>
                  </a:lnTo>
                  <a:lnTo>
                    <a:pt x="16221" y="5041"/>
                  </a:lnTo>
                  <a:lnTo>
                    <a:pt x="16221" y="14435"/>
                  </a:lnTo>
                  <a:lnTo>
                    <a:pt x="14040" y="14435"/>
                  </a:lnTo>
                  <a:lnTo>
                    <a:pt x="17819" y="21600"/>
                  </a:lnTo>
                  <a:lnTo>
                    <a:pt x="21600" y="14435"/>
                  </a:lnTo>
                  <a:cubicBezTo>
                    <a:pt x="21600" y="14435"/>
                    <a:pt x="19418" y="14435"/>
                    <a:pt x="19418" y="14435"/>
                  </a:cubicBezTo>
                  <a:close/>
                  <a:moveTo>
                    <a:pt x="5378" y="16559"/>
                  </a:moveTo>
                  <a:lnTo>
                    <a:pt x="5378" y="7166"/>
                  </a:lnTo>
                  <a:lnTo>
                    <a:pt x="7560" y="7166"/>
                  </a:lnTo>
                  <a:lnTo>
                    <a:pt x="3779" y="0"/>
                  </a:lnTo>
                  <a:lnTo>
                    <a:pt x="0" y="7166"/>
                  </a:lnTo>
                  <a:lnTo>
                    <a:pt x="2181" y="7166"/>
                  </a:lnTo>
                  <a:lnTo>
                    <a:pt x="2181" y="17998"/>
                  </a:lnTo>
                  <a:cubicBezTo>
                    <a:pt x="2181" y="19988"/>
                    <a:pt x="3149" y="21600"/>
                    <a:pt x="4341" y="21600"/>
                  </a:cubicBezTo>
                  <a:lnTo>
                    <a:pt x="14040" y="21600"/>
                  </a:lnTo>
                  <a:lnTo>
                    <a:pt x="11274" y="16559"/>
                  </a:lnTo>
                  <a:cubicBezTo>
                    <a:pt x="11274" y="16559"/>
                    <a:pt x="5378" y="16559"/>
                    <a:pt x="5378" y="16559"/>
                  </a:cubicBezTo>
                  <a:close/>
                </a:path>
              </a:pathLst>
            </a:custGeom>
            <a:solidFill>
              <a:srgbClr val="FFFFFF"/>
            </a:solidFill>
            <a:ln w="12700" cap="flat">
              <a:noFill/>
              <a:miter lim="400000"/>
            </a:ln>
            <a:effectLst/>
          </p:spPr>
          <p:txBody>
            <a:bodyPr wrap="square" lIns="38100" tIns="38100" rIns="38100" bIns="38100" numCol="1" anchor="ctr">
              <a:noAutofit/>
            </a:bodyPr>
            <a:lstStyle/>
            <a:p>
              <a:pPr lvl="0"/>
              <a:endParaRPr/>
            </a:p>
          </p:txBody>
        </p:sp>
      </p:grpSp>
      <p:sp>
        <p:nvSpPr>
          <p:cNvPr id="99" name="文本框 98"/>
          <p:cNvSpPr txBox="1"/>
          <p:nvPr/>
        </p:nvSpPr>
        <p:spPr>
          <a:xfrm>
            <a:off x="5807075" y="2016125"/>
            <a:ext cx="5772150" cy="3553460"/>
          </a:xfrm>
          <a:prstGeom prst="rect">
            <a:avLst/>
          </a:prstGeom>
          <a:noFill/>
        </p:spPr>
        <p:txBody>
          <a:bodyPr wrap="square" rtlCol="0">
            <a:spAutoFit/>
          </a:bodyPr>
          <a:lstStyle/>
          <a:p>
            <a:pPr algn="just">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在我们小组每个成员的努力之下，总算完成了这个系统，项目的顺利进行离不开团队的默契配合和共同的努力，每个项目开始之前，每个人都需要认真的了解项目的需求和开发中需要使用到的关键技术，对于不清楚的不了解的问题要及时提出，而对于那些在开发中会影响到所有人的决策，要及时的通知大家以尽量减少拖延所带来的不必要的重复程序开发和改动。团队如同一个整体，成员如同四肢和躯干，只有互相配合默契才能走得快走得稳走得远。团结很重要</a:t>
            </a:r>
          </a:p>
          <a:p>
            <a:pPr algn="just">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      团队是否能配合默契的先决条件是团队的所有成员是否能精诚合作，大家只有心往一处想劲往一处使才能做到事半功倍。沟通很重要</a:t>
            </a:r>
          </a:p>
          <a:p>
            <a:pPr algn="just">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      每个项目在开始开发之前都需要主要负责人员做详尽的企业背景及开发内容的介绍，以帮助开发人员建立起对项目的整体宏观认识，从而减少在开发中因为理解错误而导致的开发错误。在开发过程中成员之间要积极的沟通和了解系统的开发进度，对于项目中的公共开发资源一经改动要及时的通知项目组其他成员，同步开发资源。氛围很重要</a:t>
            </a:r>
          </a:p>
          <a:p>
            <a:pPr algn="just">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      良好的工作氛围可以有效的激发团队成员的工作积极性，从而达到事半功倍的效果</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片 9"/>
          <p:cNvPicPr>
            <a:picLocks noChangeAspect="1"/>
          </p:cNvPicPr>
          <p:nvPr/>
        </p:nvPicPr>
        <p:blipFill>
          <a:blip r:embed="rId4"/>
          <a:stretch>
            <a:fillRect/>
          </a:stretch>
        </p:blipFill>
        <p:spPr>
          <a:xfrm>
            <a:off x="456180" y="2398586"/>
            <a:ext cx="1110376" cy="4459414"/>
          </a:xfrm>
          <a:prstGeom prst="rect">
            <a:avLst/>
          </a:prstGeom>
        </p:spPr>
      </p:pic>
      <p:pic>
        <p:nvPicPr>
          <p:cNvPr id="11" name="图片 10"/>
          <p:cNvPicPr>
            <a:picLocks noChangeAspect="1"/>
          </p:cNvPicPr>
          <p:nvPr/>
        </p:nvPicPr>
        <p:blipFill>
          <a:blip r:embed="rId5"/>
          <a:stretch>
            <a:fillRect/>
          </a:stretch>
        </p:blipFill>
        <p:spPr>
          <a:xfrm>
            <a:off x="7874480" y="4097098"/>
            <a:ext cx="4457514" cy="2528140"/>
          </a:xfrm>
          <a:prstGeom prst="rect">
            <a:avLst/>
          </a:prstGeom>
        </p:spPr>
      </p:pic>
      <p:sp>
        <p:nvSpPr>
          <p:cNvPr id="13" name="文本框 19"/>
          <p:cNvSpPr txBox="1"/>
          <p:nvPr/>
        </p:nvSpPr>
        <p:spPr>
          <a:xfrm>
            <a:off x="491757" y="1876450"/>
            <a:ext cx="11100354" cy="15696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9600" dirty="0">
                <a:solidFill>
                  <a:schemeClr val="bg1">
                    <a:lumMod val="95000"/>
                  </a:schemeClr>
                </a:solidFill>
                <a:latin typeface="微软雅黑" panose="020B0503020204020204" pitchFamily="34" charset="-122"/>
                <a:ea typeface="微软雅黑" panose="020B0503020204020204" pitchFamily="34" charset="-122"/>
                <a:cs typeface="Arial" panose="020B0604020202020204" pitchFamily="34" charset="0"/>
              </a:rPr>
              <a:t>THANK YOU</a:t>
            </a:r>
            <a:endParaRPr lang="zh-CN" altLang="en-US" sz="9600" dirty="0">
              <a:solidFill>
                <a:schemeClr val="bg1">
                  <a:lumMod val="9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图片 1"/>
          <p:cNvPicPr>
            <a:picLocks noChangeAspect="1"/>
          </p:cNvPicPr>
          <p:nvPr/>
        </p:nvPicPr>
        <p:blipFill>
          <a:blip r:embed="rId4"/>
          <a:stretch>
            <a:fillRect/>
          </a:stretch>
        </p:blipFill>
        <p:spPr>
          <a:xfrm>
            <a:off x="1426424" y="1562099"/>
            <a:ext cx="3507526" cy="3594683"/>
          </a:xfrm>
          <a:prstGeom prst="rect">
            <a:avLst/>
          </a:prstGeom>
        </p:spPr>
      </p:pic>
      <p:sp>
        <p:nvSpPr>
          <p:cNvPr id="7" name="文本框 6"/>
          <p:cNvSpPr txBox="1"/>
          <p:nvPr/>
        </p:nvSpPr>
        <p:spPr>
          <a:xfrm>
            <a:off x="5467349" y="2248999"/>
            <a:ext cx="6191251" cy="1569660"/>
          </a:xfrm>
          <a:prstGeom prst="rect">
            <a:avLst/>
          </a:prstGeom>
          <a:noFill/>
        </p:spPr>
        <p:txBody>
          <a:bodyPr wrap="square" rtlCol="0">
            <a:spAutoFit/>
          </a:bodyPr>
          <a:lstStyle/>
          <a:p>
            <a:pPr algn="ctr"/>
            <a:r>
              <a:rPr lang="en-US" altLang="zh-CN" sz="9600" b="1" dirty="0">
                <a:solidFill>
                  <a:schemeClr val="bg1">
                    <a:lumMod val="95000"/>
                  </a:schemeClr>
                </a:solidFill>
                <a:latin typeface="华文仿宋" panose="02010600040101010101" pitchFamily="2" charset="-122"/>
                <a:ea typeface="华文仿宋" panose="02010600040101010101" pitchFamily="2" charset="-122"/>
              </a:rPr>
              <a:t>Part 01</a:t>
            </a:r>
            <a:endParaRPr lang="zh-CN" altLang="en-US" sz="9600" b="1" dirty="0">
              <a:solidFill>
                <a:schemeClr val="bg1">
                  <a:lumMod val="95000"/>
                </a:schemeClr>
              </a:solidFill>
              <a:latin typeface="华文仿宋" panose="02010600040101010101" pitchFamily="2" charset="-122"/>
              <a:ea typeface="华文仿宋" panose="02010600040101010101" pitchFamily="2" charset="-122"/>
            </a:endParaRPr>
          </a:p>
        </p:txBody>
      </p:sp>
      <p:sp>
        <p:nvSpPr>
          <p:cNvPr id="8" name="文本框 7"/>
          <p:cNvSpPr txBox="1"/>
          <p:nvPr/>
        </p:nvSpPr>
        <p:spPr>
          <a:xfrm>
            <a:off x="6083010" y="3609987"/>
            <a:ext cx="4959929" cy="523220"/>
          </a:xfrm>
          <a:prstGeom prst="rect">
            <a:avLst/>
          </a:prstGeom>
          <a:noFill/>
        </p:spPr>
        <p:txBody>
          <a:bodyPr wrap="square" rtlCol="0">
            <a:spAutoFit/>
          </a:bodyPr>
          <a:lstStyle/>
          <a:p>
            <a:pPr algn="ctr"/>
            <a:r>
              <a:rPr lang="zh-CN" altLang="en-US" sz="2800" b="1" dirty="0">
                <a:solidFill>
                  <a:schemeClr val="bg1">
                    <a:lumMod val="95000"/>
                  </a:schemeClr>
                </a:solidFill>
                <a:latin typeface="微软雅黑" panose="020B0503020204020204" pitchFamily="34" charset="-122"/>
                <a:ea typeface="微软雅黑" panose="020B0503020204020204" pitchFamily="34" charset="-122"/>
              </a:rPr>
              <a:t>选题的背景与意义</a:t>
            </a:r>
            <a:endParaRPr lang="en-US" altLang="zh-CN" sz="28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051921" y="4133207"/>
            <a:ext cx="5022106" cy="369332"/>
          </a:xfrm>
          <a:prstGeom prst="snip1Rect">
            <a:avLst>
              <a:gd name="adj" fmla="val 0"/>
            </a:avLst>
          </a:prstGeom>
          <a:noFill/>
          <a:ln w="28575">
            <a:noFill/>
          </a:ln>
        </p:spPr>
        <p:txBody>
          <a:bodyPr wrap="square" rtlCol="0">
            <a:spAutoFit/>
          </a:bodyPr>
          <a:lstStyle/>
          <a:p>
            <a:pPr algn="ctr"/>
            <a:r>
              <a:rPr lang="en-US" altLang="zh-CN"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 Background And Significance</a:t>
            </a:r>
            <a:endParaRPr lang="zh-CN" altLang="en-US" dirty="0">
              <a:ln>
                <a:solidFill>
                  <a:srgbClr val="00762F"/>
                </a:solidFill>
              </a:ln>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2"/>
          <p:cNvPicPr>
            <a:picLocks noChangeAspect="1"/>
          </p:cNvPicPr>
          <p:nvPr/>
        </p:nvPicPr>
        <p:blipFill>
          <a:blip r:embed="rId4">
            <a:lum bright="40000" contrast="40000"/>
          </a:blip>
          <a:stretch>
            <a:fillRect/>
          </a:stretch>
        </p:blipFill>
        <p:spPr>
          <a:xfrm>
            <a:off x="1001486" y="531027"/>
            <a:ext cx="879181" cy="813179"/>
          </a:xfrm>
          <a:prstGeom prst="rect">
            <a:avLst/>
          </a:prstGeom>
        </p:spPr>
      </p:pic>
      <p:sp>
        <p:nvSpPr>
          <p:cNvPr id="5" name="矩形 4"/>
          <p:cNvSpPr/>
          <p:nvPr/>
        </p:nvSpPr>
        <p:spPr>
          <a:xfrm>
            <a:off x="2061546" y="371537"/>
            <a:ext cx="2390140" cy="645160"/>
          </a:xfrm>
          <a:prstGeom prst="rect">
            <a:avLst/>
          </a:prstGeom>
        </p:spPr>
        <p:txBody>
          <a:bodyPr wrap="none">
            <a:spAutoFit/>
          </a:bodyPr>
          <a:lstStyle/>
          <a:p>
            <a:pPr>
              <a:lnSpc>
                <a:spcPct val="200000"/>
              </a:lnSpc>
            </a:pPr>
            <a:r>
              <a:rPr lang="en-US" altLang="zh-CN" dirty="0">
                <a:solidFill>
                  <a:schemeClr val="bg1"/>
                </a:solidFill>
                <a:latin typeface="微软雅黑" panose="020B0503020204020204" pitchFamily="34" charset="-122"/>
                <a:ea typeface="微软雅黑" panose="020B0503020204020204" pitchFamily="34" charset="-122"/>
              </a:rPr>
              <a:t>1.1.</a:t>
            </a:r>
            <a:r>
              <a:rPr lang="zh-CN" altLang="en-US" dirty="0">
                <a:solidFill>
                  <a:schemeClr val="bg1"/>
                </a:solidFill>
                <a:latin typeface="微软雅黑" panose="020B0503020204020204" pitchFamily="34" charset="-122"/>
                <a:ea typeface="微软雅黑" panose="020B0503020204020204" pitchFamily="34" charset="-122"/>
              </a:rPr>
              <a:t>选题的背景与意义</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7" name="Freeform 111"/>
          <p:cNvSpPr>
            <a:spLocks noEditPoints="1"/>
          </p:cNvSpPr>
          <p:nvPr/>
        </p:nvSpPr>
        <p:spPr bwMode="auto">
          <a:xfrm>
            <a:off x="3232324" y="3931407"/>
            <a:ext cx="1299804" cy="2041916"/>
          </a:xfrm>
          <a:custGeom>
            <a:avLst/>
            <a:gdLst/>
            <a:ahLst/>
            <a:cxnLst>
              <a:cxn ang="0">
                <a:pos x="52" y="0"/>
              </a:cxn>
              <a:cxn ang="0">
                <a:pos x="1" y="87"/>
              </a:cxn>
              <a:cxn ang="0">
                <a:pos x="44" y="136"/>
              </a:cxn>
              <a:cxn ang="0">
                <a:pos x="92" y="95"/>
              </a:cxn>
              <a:cxn ang="0">
                <a:pos x="52" y="0"/>
              </a:cxn>
              <a:cxn ang="0">
                <a:pos x="23" y="108"/>
              </a:cxn>
              <a:cxn ang="0">
                <a:pos x="11" y="91"/>
              </a:cxn>
              <a:cxn ang="0">
                <a:pos x="23" y="75"/>
              </a:cxn>
              <a:cxn ang="0">
                <a:pos x="36" y="91"/>
              </a:cxn>
              <a:cxn ang="0">
                <a:pos x="23" y="108"/>
              </a:cxn>
            </a:cxnLst>
            <a:rect l="0" t="0" r="r" b="b"/>
            <a:pathLst>
              <a:path w="93" h="138">
                <a:moveTo>
                  <a:pt x="52" y="0"/>
                </a:moveTo>
                <a:cubicBezTo>
                  <a:pt x="34" y="36"/>
                  <a:pt x="3" y="63"/>
                  <a:pt x="1" y="87"/>
                </a:cubicBezTo>
                <a:cubicBezTo>
                  <a:pt x="0" y="112"/>
                  <a:pt x="19" y="134"/>
                  <a:pt x="44" y="136"/>
                </a:cubicBezTo>
                <a:cubicBezTo>
                  <a:pt x="69" y="138"/>
                  <a:pt x="90" y="120"/>
                  <a:pt x="92" y="95"/>
                </a:cubicBezTo>
                <a:cubicBezTo>
                  <a:pt x="93" y="70"/>
                  <a:pt x="68" y="40"/>
                  <a:pt x="52" y="0"/>
                </a:cubicBezTo>
                <a:close/>
                <a:moveTo>
                  <a:pt x="23" y="108"/>
                </a:moveTo>
                <a:cubicBezTo>
                  <a:pt x="16" y="108"/>
                  <a:pt x="11" y="101"/>
                  <a:pt x="11" y="91"/>
                </a:cubicBezTo>
                <a:cubicBezTo>
                  <a:pt x="11" y="82"/>
                  <a:pt x="16" y="75"/>
                  <a:pt x="23" y="75"/>
                </a:cubicBezTo>
                <a:cubicBezTo>
                  <a:pt x="30" y="75"/>
                  <a:pt x="36" y="82"/>
                  <a:pt x="36" y="91"/>
                </a:cubicBezTo>
                <a:cubicBezTo>
                  <a:pt x="36" y="101"/>
                  <a:pt x="30" y="108"/>
                  <a:pt x="23" y="108"/>
                </a:cubicBezTo>
                <a:close/>
              </a:path>
            </a:pathLst>
          </a:custGeom>
          <a:blipFill>
            <a:blip r:embed="rId5"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sp>
        <p:nvSpPr>
          <p:cNvPr id="8" name="Freeform 111"/>
          <p:cNvSpPr>
            <a:spLocks noEditPoints="1"/>
          </p:cNvSpPr>
          <p:nvPr/>
        </p:nvSpPr>
        <p:spPr bwMode="auto">
          <a:xfrm>
            <a:off x="9029051" y="4215252"/>
            <a:ext cx="1299804" cy="2041916"/>
          </a:xfrm>
          <a:custGeom>
            <a:avLst/>
            <a:gdLst/>
            <a:ahLst/>
            <a:cxnLst>
              <a:cxn ang="0">
                <a:pos x="52" y="0"/>
              </a:cxn>
              <a:cxn ang="0">
                <a:pos x="1" y="87"/>
              </a:cxn>
              <a:cxn ang="0">
                <a:pos x="44" y="136"/>
              </a:cxn>
              <a:cxn ang="0">
                <a:pos x="92" y="95"/>
              </a:cxn>
              <a:cxn ang="0">
                <a:pos x="52" y="0"/>
              </a:cxn>
              <a:cxn ang="0">
                <a:pos x="23" y="108"/>
              </a:cxn>
              <a:cxn ang="0">
                <a:pos x="11" y="91"/>
              </a:cxn>
              <a:cxn ang="0">
                <a:pos x="23" y="75"/>
              </a:cxn>
              <a:cxn ang="0">
                <a:pos x="36" y="91"/>
              </a:cxn>
              <a:cxn ang="0">
                <a:pos x="23" y="108"/>
              </a:cxn>
            </a:cxnLst>
            <a:rect l="0" t="0" r="r" b="b"/>
            <a:pathLst>
              <a:path w="93" h="138">
                <a:moveTo>
                  <a:pt x="52" y="0"/>
                </a:moveTo>
                <a:cubicBezTo>
                  <a:pt x="34" y="36"/>
                  <a:pt x="3" y="63"/>
                  <a:pt x="1" y="87"/>
                </a:cubicBezTo>
                <a:cubicBezTo>
                  <a:pt x="0" y="112"/>
                  <a:pt x="19" y="134"/>
                  <a:pt x="44" y="136"/>
                </a:cubicBezTo>
                <a:cubicBezTo>
                  <a:pt x="69" y="138"/>
                  <a:pt x="90" y="120"/>
                  <a:pt x="92" y="95"/>
                </a:cubicBezTo>
                <a:cubicBezTo>
                  <a:pt x="93" y="70"/>
                  <a:pt x="68" y="40"/>
                  <a:pt x="52" y="0"/>
                </a:cubicBezTo>
                <a:close/>
                <a:moveTo>
                  <a:pt x="23" y="108"/>
                </a:moveTo>
                <a:cubicBezTo>
                  <a:pt x="16" y="108"/>
                  <a:pt x="11" y="101"/>
                  <a:pt x="11" y="91"/>
                </a:cubicBezTo>
                <a:cubicBezTo>
                  <a:pt x="11" y="82"/>
                  <a:pt x="16" y="75"/>
                  <a:pt x="23" y="75"/>
                </a:cubicBezTo>
                <a:cubicBezTo>
                  <a:pt x="30" y="75"/>
                  <a:pt x="36" y="82"/>
                  <a:pt x="36" y="91"/>
                </a:cubicBezTo>
                <a:cubicBezTo>
                  <a:pt x="36" y="101"/>
                  <a:pt x="30" y="108"/>
                  <a:pt x="23" y="108"/>
                </a:cubicBezTo>
                <a:close/>
              </a:path>
            </a:pathLst>
          </a:custGeom>
          <a:blipFill>
            <a:blip r:embed="rId5"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sp>
        <p:nvSpPr>
          <p:cNvPr id="9" name="Freeform 111"/>
          <p:cNvSpPr>
            <a:spLocks noEditPoints="1"/>
          </p:cNvSpPr>
          <p:nvPr/>
        </p:nvSpPr>
        <p:spPr bwMode="auto">
          <a:xfrm>
            <a:off x="101398" y="1757167"/>
            <a:ext cx="1299804" cy="2041916"/>
          </a:xfrm>
          <a:custGeom>
            <a:avLst/>
            <a:gdLst/>
            <a:ahLst/>
            <a:cxnLst>
              <a:cxn ang="0">
                <a:pos x="52" y="0"/>
              </a:cxn>
              <a:cxn ang="0">
                <a:pos x="1" y="87"/>
              </a:cxn>
              <a:cxn ang="0">
                <a:pos x="44" y="136"/>
              </a:cxn>
              <a:cxn ang="0">
                <a:pos x="92" y="95"/>
              </a:cxn>
              <a:cxn ang="0">
                <a:pos x="52" y="0"/>
              </a:cxn>
              <a:cxn ang="0">
                <a:pos x="23" y="108"/>
              </a:cxn>
              <a:cxn ang="0">
                <a:pos x="11" y="91"/>
              </a:cxn>
              <a:cxn ang="0">
                <a:pos x="23" y="75"/>
              </a:cxn>
              <a:cxn ang="0">
                <a:pos x="36" y="91"/>
              </a:cxn>
              <a:cxn ang="0">
                <a:pos x="23" y="108"/>
              </a:cxn>
            </a:cxnLst>
            <a:rect l="0" t="0" r="r" b="b"/>
            <a:pathLst>
              <a:path w="93" h="138">
                <a:moveTo>
                  <a:pt x="52" y="0"/>
                </a:moveTo>
                <a:cubicBezTo>
                  <a:pt x="34" y="36"/>
                  <a:pt x="3" y="63"/>
                  <a:pt x="1" y="87"/>
                </a:cubicBezTo>
                <a:cubicBezTo>
                  <a:pt x="0" y="112"/>
                  <a:pt x="19" y="134"/>
                  <a:pt x="44" y="136"/>
                </a:cubicBezTo>
                <a:cubicBezTo>
                  <a:pt x="69" y="138"/>
                  <a:pt x="90" y="120"/>
                  <a:pt x="92" y="95"/>
                </a:cubicBezTo>
                <a:cubicBezTo>
                  <a:pt x="93" y="70"/>
                  <a:pt x="68" y="40"/>
                  <a:pt x="52" y="0"/>
                </a:cubicBezTo>
                <a:close/>
                <a:moveTo>
                  <a:pt x="23" y="108"/>
                </a:moveTo>
                <a:cubicBezTo>
                  <a:pt x="16" y="108"/>
                  <a:pt x="11" y="101"/>
                  <a:pt x="11" y="91"/>
                </a:cubicBezTo>
                <a:cubicBezTo>
                  <a:pt x="11" y="82"/>
                  <a:pt x="16" y="75"/>
                  <a:pt x="23" y="75"/>
                </a:cubicBezTo>
                <a:cubicBezTo>
                  <a:pt x="30" y="75"/>
                  <a:pt x="36" y="82"/>
                  <a:pt x="36" y="91"/>
                </a:cubicBezTo>
                <a:cubicBezTo>
                  <a:pt x="36" y="101"/>
                  <a:pt x="30" y="108"/>
                  <a:pt x="23" y="108"/>
                </a:cubicBezTo>
                <a:close/>
              </a:path>
            </a:pathLst>
          </a:custGeom>
          <a:blipFill>
            <a:blip r:embed="rId5"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sp>
        <p:nvSpPr>
          <p:cNvPr id="10" name="Freeform 111"/>
          <p:cNvSpPr>
            <a:spLocks noEditPoints="1"/>
          </p:cNvSpPr>
          <p:nvPr/>
        </p:nvSpPr>
        <p:spPr bwMode="auto">
          <a:xfrm>
            <a:off x="8648427" y="530982"/>
            <a:ext cx="1299804" cy="2041916"/>
          </a:xfrm>
          <a:custGeom>
            <a:avLst/>
            <a:gdLst/>
            <a:ahLst/>
            <a:cxnLst>
              <a:cxn ang="0">
                <a:pos x="52" y="0"/>
              </a:cxn>
              <a:cxn ang="0">
                <a:pos x="1" y="87"/>
              </a:cxn>
              <a:cxn ang="0">
                <a:pos x="44" y="136"/>
              </a:cxn>
              <a:cxn ang="0">
                <a:pos x="92" y="95"/>
              </a:cxn>
              <a:cxn ang="0">
                <a:pos x="52" y="0"/>
              </a:cxn>
              <a:cxn ang="0">
                <a:pos x="23" y="108"/>
              </a:cxn>
              <a:cxn ang="0">
                <a:pos x="11" y="91"/>
              </a:cxn>
              <a:cxn ang="0">
                <a:pos x="23" y="75"/>
              </a:cxn>
              <a:cxn ang="0">
                <a:pos x="36" y="91"/>
              </a:cxn>
              <a:cxn ang="0">
                <a:pos x="23" y="108"/>
              </a:cxn>
            </a:cxnLst>
            <a:rect l="0" t="0" r="r" b="b"/>
            <a:pathLst>
              <a:path w="93" h="138">
                <a:moveTo>
                  <a:pt x="52" y="0"/>
                </a:moveTo>
                <a:cubicBezTo>
                  <a:pt x="34" y="36"/>
                  <a:pt x="3" y="63"/>
                  <a:pt x="1" y="87"/>
                </a:cubicBezTo>
                <a:cubicBezTo>
                  <a:pt x="0" y="112"/>
                  <a:pt x="19" y="134"/>
                  <a:pt x="44" y="136"/>
                </a:cubicBezTo>
                <a:cubicBezTo>
                  <a:pt x="69" y="138"/>
                  <a:pt x="90" y="120"/>
                  <a:pt x="92" y="95"/>
                </a:cubicBezTo>
                <a:cubicBezTo>
                  <a:pt x="93" y="70"/>
                  <a:pt x="68" y="40"/>
                  <a:pt x="52" y="0"/>
                </a:cubicBezTo>
                <a:close/>
                <a:moveTo>
                  <a:pt x="23" y="108"/>
                </a:moveTo>
                <a:cubicBezTo>
                  <a:pt x="16" y="108"/>
                  <a:pt x="11" y="101"/>
                  <a:pt x="11" y="91"/>
                </a:cubicBezTo>
                <a:cubicBezTo>
                  <a:pt x="11" y="82"/>
                  <a:pt x="16" y="75"/>
                  <a:pt x="23" y="75"/>
                </a:cubicBezTo>
                <a:cubicBezTo>
                  <a:pt x="30" y="75"/>
                  <a:pt x="36" y="82"/>
                  <a:pt x="36" y="91"/>
                </a:cubicBezTo>
                <a:cubicBezTo>
                  <a:pt x="36" y="101"/>
                  <a:pt x="30" y="108"/>
                  <a:pt x="23" y="108"/>
                </a:cubicBezTo>
                <a:close/>
              </a:path>
            </a:pathLst>
          </a:custGeom>
          <a:blipFill>
            <a:blip r:embed="rId5"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sp>
        <p:nvSpPr>
          <p:cNvPr id="11" name="文本框 10"/>
          <p:cNvSpPr txBox="1"/>
          <p:nvPr/>
        </p:nvSpPr>
        <p:spPr>
          <a:xfrm>
            <a:off x="2061845" y="1757045"/>
            <a:ext cx="7886700" cy="2861310"/>
          </a:xfrm>
          <a:prstGeom prst="rect">
            <a:avLst/>
          </a:prstGeom>
          <a:noFill/>
        </p:spPr>
        <p:txBody>
          <a:bodyPr wrap="square" rtlCol="0">
            <a:spAutoFit/>
          </a:bodyPr>
          <a:lstStyle/>
          <a:p>
            <a:pPr algn="just">
              <a:lnSpc>
                <a:spcPct val="125000"/>
              </a:lnSpc>
            </a:pPr>
            <a:r>
              <a:rPr lang="zh-CN" altLang="en-US" dirty="0">
                <a:solidFill>
                  <a:schemeClr val="bg1"/>
                </a:solidFill>
                <a:latin typeface="+mn-ea"/>
              </a:rPr>
              <a:t>随着科技的迅速发展，各种管理系统已应用到社会的各个领域。各个大小企业无论规模如何，都充分意识到传统的手工管理模式已经逐渐不能适应时代的发展，为了更好的发展，纷纷开发适合自己的管理系统。</a:t>
            </a:r>
          </a:p>
          <a:p>
            <a:pPr algn="just">
              <a:lnSpc>
                <a:spcPct val="125000"/>
              </a:lnSpc>
            </a:pPr>
            <a:r>
              <a:rPr lang="zh-CN" altLang="en-US" dirty="0">
                <a:solidFill>
                  <a:schemeClr val="bg1"/>
                </a:solidFill>
                <a:latin typeface="+mn-ea"/>
              </a:rPr>
              <a:t>通过人力资源管理系统这个平台，可以实现人力资源管理的信息化、网络化、系统化、规范化，使工作人员从繁杂的数据查询和统计中解脱出来，减少工作量。系统的主要功能包括：用户管理功能，部门管理功能，职位管理功能，员工管理功能，公告管理功能，文件管理功能上传、查询、修改、和下载已上传的文件等。分为管理员用户、员工用户这两种用户平台。</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350" y="0"/>
            <a:ext cx="12192000" cy="6858000"/>
          </a:xfrm>
          <a:prstGeom prst="rect">
            <a:avLst/>
          </a:prstGeom>
        </p:spPr>
      </p:pic>
      <p:pic>
        <p:nvPicPr>
          <p:cNvPr id="3" name="图片 2"/>
          <p:cNvPicPr>
            <a:picLocks noChangeAspect="1"/>
          </p:cNvPicPr>
          <p:nvPr/>
        </p:nvPicPr>
        <p:blipFill>
          <a:blip r:embed="rId4">
            <a:lum bright="40000" contrast="40000"/>
          </a:blip>
          <a:stretch>
            <a:fillRect/>
          </a:stretch>
        </p:blipFill>
        <p:spPr>
          <a:xfrm>
            <a:off x="1001486" y="531027"/>
            <a:ext cx="879181" cy="813179"/>
          </a:xfrm>
          <a:prstGeom prst="rect">
            <a:avLst/>
          </a:prstGeom>
        </p:spPr>
      </p:pic>
      <p:sp>
        <p:nvSpPr>
          <p:cNvPr id="5" name="矩形 4"/>
          <p:cNvSpPr/>
          <p:nvPr/>
        </p:nvSpPr>
        <p:spPr>
          <a:xfrm>
            <a:off x="2061546" y="371537"/>
            <a:ext cx="1488440" cy="645160"/>
          </a:xfrm>
          <a:prstGeom prst="rect">
            <a:avLst/>
          </a:prstGeom>
        </p:spPr>
        <p:txBody>
          <a:bodyPr wrap="none">
            <a:spAutoFit/>
          </a:bodyPr>
          <a:lstStyle/>
          <a:p>
            <a:pPr>
              <a:lnSpc>
                <a:spcPct val="200000"/>
              </a:lnSpc>
            </a:pPr>
            <a:r>
              <a:rPr lang="en-US" dirty="0">
                <a:solidFill>
                  <a:schemeClr val="bg1"/>
                </a:solidFill>
                <a:latin typeface="微软雅黑" panose="020B0503020204020204" pitchFamily="34" charset="-122"/>
                <a:ea typeface="微软雅黑" panose="020B0503020204020204" pitchFamily="34" charset="-122"/>
              </a:rPr>
              <a:t>1.2 </a:t>
            </a:r>
            <a:r>
              <a:rPr lang="zh-CN" altLang="en-US" dirty="0">
                <a:solidFill>
                  <a:schemeClr val="bg1"/>
                </a:solidFill>
                <a:latin typeface="微软雅黑" panose="020B0503020204020204" pitchFamily="34" charset="-122"/>
                <a:ea typeface="微软雅黑" panose="020B0503020204020204" pitchFamily="34" charset="-122"/>
              </a:rPr>
              <a:t>开发工具</a:t>
            </a:r>
          </a:p>
        </p:txBody>
      </p:sp>
      <p:grpSp>
        <p:nvGrpSpPr>
          <p:cNvPr id="2" name="组合 1"/>
          <p:cNvGrpSpPr/>
          <p:nvPr/>
        </p:nvGrpSpPr>
        <p:grpSpPr>
          <a:xfrm>
            <a:off x="1667998" y="2834093"/>
            <a:ext cx="8856004" cy="1867702"/>
            <a:chOff x="2184400" y="2947022"/>
            <a:chExt cx="7104757" cy="1498369"/>
          </a:xfrm>
        </p:grpSpPr>
        <p:grpSp>
          <p:nvGrpSpPr>
            <p:cNvPr id="67" name="Group 79"/>
            <p:cNvGrpSpPr/>
            <p:nvPr/>
          </p:nvGrpSpPr>
          <p:grpSpPr>
            <a:xfrm>
              <a:off x="2384737" y="2947022"/>
              <a:ext cx="6690582" cy="1498369"/>
              <a:chOff x="723346" y="1962150"/>
              <a:chExt cx="6690582" cy="1498369"/>
            </a:xfrm>
            <a:blipFill>
              <a:blip r:embed="rId5"/>
              <a:stretch>
                <a:fillRect/>
              </a:stretch>
            </a:blipFill>
          </p:grpSpPr>
          <p:sp>
            <p:nvSpPr>
              <p:cNvPr id="68" name="Freeform 7"/>
              <p:cNvSpPr/>
              <p:nvPr/>
            </p:nvSpPr>
            <p:spPr bwMode="auto">
              <a:xfrm>
                <a:off x="723346" y="1962150"/>
                <a:ext cx="1498038" cy="746760"/>
              </a:xfrm>
              <a:custGeom>
                <a:avLst/>
                <a:gdLst>
                  <a:gd name="T0" fmla="*/ 210 w 421"/>
                  <a:gd name="T1" fmla="*/ 57 h 210"/>
                  <a:gd name="T2" fmla="*/ 364 w 421"/>
                  <a:gd name="T3" fmla="*/ 210 h 210"/>
                  <a:gd name="T4" fmla="*/ 421 w 421"/>
                  <a:gd name="T5" fmla="*/ 210 h 210"/>
                  <a:gd name="T6" fmla="*/ 210 w 421"/>
                  <a:gd name="T7" fmla="*/ 0 h 210"/>
                  <a:gd name="T8" fmla="*/ 0 w 421"/>
                  <a:gd name="T9" fmla="*/ 210 h 210"/>
                  <a:gd name="T10" fmla="*/ 57 w 421"/>
                  <a:gd name="T11" fmla="*/ 210 h 210"/>
                  <a:gd name="T12" fmla="*/ 210 w 421"/>
                  <a:gd name="T13" fmla="*/ 57 h 210"/>
                </a:gdLst>
                <a:ahLst/>
                <a:cxnLst>
                  <a:cxn ang="0">
                    <a:pos x="T0" y="T1"/>
                  </a:cxn>
                  <a:cxn ang="0">
                    <a:pos x="T2" y="T3"/>
                  </a:cxn>
                  <a:cxn ang="0">
                    <a:pos x="T4" y="T5"/>
                  </a:cxn>
                  <a:cxn ang="0">
                    <a:pos x="T6" y="T7"/>
                  </a:cxn>
                  <a:cxn ang="0">
                    <a:pos x="T8" y="T9"/>
                  </a:cxn>
                  <a:cxn ang="0">
                    <a:pos x="T10" y="T11"/>
                  </a:cxn>
                  <a:cxn ang="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grpFill/>
              <a:ln>
                <a:solidFill>
                  <a:schemeClr val="bg1"/>
                </a:solidFill>
              </a:ln>
            </p:spPr>
            <p:txBody>
              <a:bodyPr vert="horz" wrap="square" lIns="91440" tIns="45720" rIns="91440" bIns="45720" numCol="1" anchor="t" anchorCtr="0" compatLnSpc="1"/>
              <a:lstStyle/>
              <a:p>
                <a:endParaRPr lang="en-US" dirty="0"/>
              </a:p>
            </p:txBody>
          </p:sp>
          <p:sp>
            <p:nvSpPr>
              <p:cNvPr id="69" name="Freeform 7"/>
              <p:cNvSpPr/>
              <p:nvPr/>
            </p:nvSpPr>
            <p:spPr bwMode="auto">
              <a:xfrm flipV="1">
                <a:off x="2022762" y="2713759"/>
                <a:ext cx="1498038" cy="746760"/>
              </a:xfrm>
              <a:custGeom>
                <a:avLst/>
                <a:gdLst>
                  <a:gd name="T0" fmla="*/ 210 w 421"/>
                  <a:gd name="T1" fmla="*/ 57 h 210"/>
                  <a:gd name="T2" fmla="*/ 364 w 421"/>
                  <a:gd name="T3" fmla="*/ 210 h 210"/>
                  <a:gd name="T4" fmla="*/ 421 w 421"/>
                  <a:gd name="T5" fmla="*/ 210 h 210"/>
                  <a:gd name="T6" fmla="*/ 210 w 421"/>
                  <a:gd name="T7" fmla="*/ 0 h 210"/>
                  <a:gd name="T8" fmla="*/ 0 w 421"/>
                  <a:gd name="T9" fmla="*/ 210 h 210"/>
                  <a:gd name="T10" fmla="*/ 57 w 421"/>
                  <a:gd name="T11" fmla="*/ 210 h 210"/>
                  <a:gd name="T12" fmla="*/ 210 w 421"/>
                  <a:gd name="T13" fmla="*/ 57 h 210"/>
                </a:gdLst>
                <a:ahLst/>
                <a:cxnLst>
                  <a:cxn ang="0">
                    <a:pos x="T0" y="T1"/>
                  </a:cxn>
                  <a:cxn ang="0">
                    <a:pos x="T2" y="T3"/>
                  </a:cxn>
                  <a:cxn ang="0">
                    <a:pos x="T4" y="T5"/>
                  </a:cxn>
                  <a:cxn ang="0">
                    <a:pos x="T6" y="T7"/>
                  </a:cxn>
                  <a:cxn ang="0">
                    <a:pos x="T8" y="T9"/>
                  </a:cxn>
                  <a:cxn ang="0">
                    <a:pos x="T10" y="T11"/>
                  </a:cxn>
                  <a:cxn ang="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grpFill/>
              <a:ln>
                <a:solidFill>
                  <a:schemeClr val="bg1"/>
                </a:solidFill>
              </a:ln>
            </p:spPr>
            <p:txBody>
              <a:bodyPr vert="horz" wrap="square" lIns="91440" tIns="45720" rIns="91440" bIns="45720" numCol="1" anchor="t" anchorCtr="0" compatLnSpc="1"/>
              <a:lstStyle/>
              <a:p>
                <a:endParaRPr lang="en-US" dirty="0"/>
              </a:p>
            </p:txBody>
          </p:sp>
          <p:sp>
            <p:nvSpPr>
              <p:cNvPr id="70" name="Freeform 7"/>
              <p:cNvSpPr/>
              <p:nvPr/>
            </p:nvSpPr>
            <p:spPr bwMode="auto">
              <a:xfrm>
                <a:off x="3321627" y="1962150"/>
                <a:ext cx="1498038" cy="746760"/>
              </a:xfrm>
              <a:custGeom>
                <a:avLst/>
                <a:gdLst>
                  <a:gd name="T0" fmla="*/ 210 w 421"/>
                  <a:gd name="T1" fmla="*/ 57 h 210"/>
                  <a:gd name="T2" fmla="*/ 364 w 421"/>
                  <a:gd name="T3" fmla="*/ 210 h 210"/>
                  <a:gd name="T4" fmla="*/ 421 w 421"/>
                  <a:gd name="T5" fmla="*/ 210 h 210"/>
                  <a:gd name="T6" fmla="*/ 210 w 421"/>
                  <a:gd name="T7" fmla="*/ 0 h 210"/>
                  <a:gd name="T8" fmla="*/ 0 w 421"/>
                  <a:gd name="T9" fmla="*/ 210 h 210"/>
                  <a:gd name="T10" fmla="*/ 57 w 421"/>
                  <a:gd name="T11" fmla="*/ 210 h 210"/>
                  <a:gd name="T12" fmla="*/ 210 w 421"/>
                  <a:gd name="T13" fmla="*/ 57 h 210"/>
                </a:gdLst>
                <a:ahLst/>
                <a:cxnLst>
                  <a:cxn ang="0">
                    <a:pos x="T0" y="T1"/>
                  </a:cxn>
                  <a:cxn ang="0">
                    <a:pos x="T2" y="T3"/>
                  </a:cxn>
                  <a:cxn ang="0">
                    <a:pos x="T4" y="T5"/>
                  </a:cxn>
                  <a:cxn ang="0">
                    <a:pos x="T6" y="T7"/>
                  </a:cxn>
                  <a:cxn ang="0">
                    <a:pos x="T8" y="T9"/>
                  </a:cxn>
                  <a:cxn ang="0">
                    <a:pos x="T10" y="T11"/>
                  </a:cxn>
                  <a:cxn ang="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grpFill/>
              <a:ln>
                <a:solidFill>
                  <a:schemeClr val="bg1"/>
                </a:solidFill>
              </a:ln>
            </p:spPr>
            <p:txBody>
              <a:bodyPr vert="horz" wrap="square" lIns="91440" tIns="45720" rIns="91440" bIns="45720" numCol="1" anchor="t" anchorCtr="0" compatLnSpc="1"/>
              <a:lstStyle/>
              <a:p>
                <a:endParaRPr lang="en-US" dirty="0"/>
              </a:p>
            </p:txBody>
          </p:sp>
          <p:sp>
            <p:nvSpPr>
              <p:cNvPr id="71" name="Freeform 7"/>
              <p:cNvSpPr/>
              <p:nvPr/>
            </p:nvSpPr>
            <p:spPr bwMode="auto">
              <a:xfrm>
                <a:off x="5915890" y="1962150"/>
                <a:ext cx="1498038" cy="746760"/>
              </a:xfrm>
              <a:custGeom>
                <a:avLst/>
                <a:gdLst>
                  <a:gd name="T0" fmla="*/ 210 w 421"/>
                  <a:gd name="T1" fmla="*/ 57 h 210"/>
                  <a:gd name="T2" fmla="*/ 364 w 421"/>
                  <a:gd name="T3" fmla="*/ 210 h 210"/>
                  <a:gd name="T4" fmla="*/ 421 w 421"/>
                  <a:gd name="T5" fmla="*/ 210 h 210"/>
                  <a:gd name="T6" fmla="*/ 210 w 421"/>
                  <a:gd name="T7" fmla="*/ 0 h 210"/>
                  <a:gd name="T8" fmla="*/ 0 w 421"/>
                  <a:gd name="T9" fmla="*/ 210 h 210"/>
                  <a:gd name="T10" fmla="*/ 57 w 421"/>
                  <a:gd name="T11" fmla="*/ 210 h 210"/>
                  <a:gd name="T12" fmla="*/ 210 w 421"/>
                  <a:gd name="T13" fmla="*/ 57 h 210"/>
                </a:gdLst>
                <a:ahLst/>
                <a:cxnLst>
                  <a:cxn ang="0">
                    <a:pos x="T0" y="T1"/>
                  </a:cxn>
                  <a:cxn ang="0">
                    <a:pos x="T2" y="T3"/>
                  </a:cxn>
                  <a:cxn ang="0">
                    <a:pos x="T4" y="T5"/>
                  </a:cxn>
                  <a:cxn ang="0">
                    <a:pos x="T6" y="T7"/>
                  </a:cxn>
                  <a:cxn ang="0">
                    <a:pos x="T8" y="T9"/>
                  </a:cxn>
                  <a:cxn ang="0">
                    <a:pos x="T10" y="T11"/>
                  </a:cxn>
                  <a:cxn ang="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grpFill/>
              <a:ln>
                <a:solidFill>
                  <a:schemeClr val="bg1"/>
                </a:solidFill>
              </a:ln>
            </p:spPr>
            <p:txBody>
              <a:bodyPr vert="horz" wrap="square" lIns="91440" tIns="45720" rIns="91440" bIns="45720" numCol="1" anchor="t" anchorCtr="0" compatLnSpc="1"/>
              <a:lstStyle/>
              <a:p>
                <a:endParaRPr lang="en-US" dirty="0"/>
              </a:p>
            </p:txBody>
          </p:sp>
          <p:sp>
            <p:nvSpPr>
              <p:cNvPr id="72" name="Freeform 7"/>
              <p:cNvSpPr/>
              <p:nvPr/>
            </p:nvSpPr>
            <p:spPr bwMode="auto">
              <a:xfrm flipV="1">
                <a:off x="4617027" y="2713759"/>
                <a:ext cx="1498038" cy="746760"/>
              </a:xfrm>
              <a:custGeom>
                <a:avLst/>
                <a:gdLst>
                  <a:gd name="T0" fmla="*/ 210 w 421"/>
                  <a:gd name="T1" fmla="*/ 57 h 210"/>
                  <a:gd name="T2" fmla="*/ 364 w 421"/>
                  <a:gd name="T3" fmla="*/ 210 h 210"/>
                  <a:gd name="T4" fmla="*/ 421 w 421"/>
                  <a:gd name="T5" fmla="*/ 210 h 210"/>
                  <a:gd name="T6" fmla="*/ 210 w 421"/>
                  <a:gd name="T7" fmla="*/ 0 h 210"/>
                  <a:gd name="T8" fmla="*/ 0 w 421"/>
                  <a:gd name="T9" fmla="*/ 210 h 210"/>
                  <a:gd name="T10" fmla="*/ 57 w 421"/>
                  <a:gd name="T11" fmla="*/ 210 h 210"/>
                  <a:gd name="T12" fmla="*/ 210 w 421"/>
                  <a:gd name="T13" fmla="*/ 57 h 210"/>
                </a:gdLst>
                <a:ahLst/>
                <a:cxnLst>
                  <a:cxn ang="0">
                    <a:pos x="T0" y="T1"/>
                  </a:cxn>
                  <a:cxn ang="0">
                    <a:pos x="T2" y="T3"/>
                  </a:cxn>
                  <a:cxn ang="0">
                    <a:pos x="T4" y="T5"/>
                  </a:cxn>
                  <a:cxn ang="0">
                    <a:pos x="T6" y="T7"/>
                  </a:cxn>
                  <a:cxn ang="0">
                    <a:pos x="T8" y="T9"/>
                  </a:cxn>
                  <a:cxn ang="0">
                    <a:pos x="T10" y="T11"/>
                  </a:cxn>
                  <a:cxn ang="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grpFill/>
              <a:ln>
                <a:solidFill>
                  <a:schemeClr val="bg1"/>
                </a:solidFill>
              </a:ln>
            </p:spPr>
            <p:txBody>
              <a:bodyPr vert="horz" wrap="square" lIns="91440" tIns="45720" rIns="91440" bIns="45720" numCol="1" anchor="t" anchorCtr="0" compatLnSpc="1"/>
              <a:lstStyle/>
              <a:p>
                <a:endParaRPr lang="en-US" dirty="0"/>
              </a:p>
            </p:txBody>
          </p:sp>
        </p:grpSp>
        <p:grpSp>
          <p:nvGrpSpPr>
            <p:cNvPr id="73" name="Group 12"/>
            <p:cNvGrpSpPr/>
            <p:nvPr/>
          </p:nvGrpSpPr>
          <p:grpSpPr>
            <a:xfrm>
              <a:off x="2184400" y="3406301"/>
              <a:ext cx="7104757" cy="735130"/>
              <a:chOff x="1066800" y="2495550"/>
              <a:chExt cx="7104757" cy="735130"/>
            </a:xfrm>
          </p:grpSpPr>
          <p:grpSp>
            <p:nvGrpSpPr>
              <p:cNvPr id="74" name="Group 112"/>
              <p:cNvGrpSpPr/>
              <p:nvPr/>
            </p:nvGrpSpPr>
            <p:grpSpPr>
              <a:xfrm>
                <a:off x="1066800" y="2571750"/>
                <a:ext cx="582730" cy="582730"/>
                <a:chOff x="4114800" y="1885950"/>
                <a:chExt cx="582730" cy="582730"/>
              </a:xfrm>
            </p:grpSpPr>
            <p:sp>
              <p:nvSpPr>
                <p:cNvPr id="87" name="Oval 26"/>
                <p:cNvSpPr/>
                <p:nvPr/>
              </p:nvSpPr>
              <p:spPr>
                <a:xfrm>
                  <a:off x="4114800" y="1885950"/>
                  <a:ext cx="582730" cy="582730"/>
                </a:xfrm>
                <a:prstGeom prst="ellipse">
                  <a:avLst/>
                </a:prstGeom>
                <a:blipFill>
                  <a:blip r:embed="rId6" cstate="print"/>
                  <a:stretch>
                    <a:fillRect/>
                  </a:stretch>
                </a:bli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27"/>
                <p:cNvSpPr/>
                <p:nvPr/>
              </p:nvSpPr>
              <p:spPr>
                <a:xfrm>
                  <a:off x="4174197" y="1932678"/>
                  <a:ext cx="184731" cy="461665"/>
                </a:xfrm>
                <a:prstGeom prst="rect">
                  <a:avLst/>
                </a:prstGeom>
              </p:spPr>
              <p:txBody>
                <a:bodyPr wrap="none">
                  <a:spAutoFit/>
                </a:bodyPr>
                <a:lstStyle/>
                <a:p>
                  <a:endParaRPr lang="en-US" sz="2400" dirty="0">
                    <a:solidFill>
                      <a:schemeClr val="bg1">
                        <a:lumMod val="95000"/>
                      </a:schemeClr>
                    </a:solidFill>
                    <a:latin typeface="FontAwesome" pitchFamily="2" charset="0"/>
                  </a:endParaRPr>
                </a:p>
              </p:txBody>
            </p:sp>
          </p:grpSp>
          <p:grpSp>
            <p:nvGrpSpPr>
              <p:cNvPr id="75" name="Group 115"/>
              <p:cNvGrpSpPr/>
              <p:nvPr/>
            </p:nvGrpSpPr>
            <p:grpSpPr>
              <a:xfrm>
                <a:off x="3048000" y="2495550"/>
                <a:ext cx="582730" cy="582730"/>
                <a:chOff x="4114800" y="2979620"/>
                <a:chExt cx="582730" cy="582730"/>
              </a:xfrm>
            </p:grpSpPr>
            <p:sp>
              <p:nvSpPr>
                <p:cNvPr id="85" name="Oval 24"/>
                <p:cNvSpPr/>
                <p:nvPr/>
              </p:nvSpPr>
              <p:spPr>
                <a:xfrm>
                  <a:off x="4114800" y="2979620"/>
                  <a:ext cx="582730" cy="582730"/>
                </a:xfrm>
                <a:prstGeom prst="ellipse">
                  <a:avLst/>
                </a:prstGeom>
                <a:blipFill>
                  <a:blip r:embed="rId6" cstate="print"/>
                  <a:stretch>
                    <a:fillRect/>
                  </a:stretch>
                </a:bli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25"/>
                <p:cNvSpPr/>
                <p:nvPr/>
              </p:nvSpPr>
              <p:spPr>
                <a:xfrm>
                  <a:off x="4195463" y="3026348"/>
                  <a:ext cx="184731" cy="461665"/>
                </a:xfrm>
                <a:prstGeom prst="rect">
                  <a:avLst/>
                </a:prstGeom>
              </p:spPr>
              <p:txBody>
                <a:bodyPr wrap="none">
                  <a:spAutoFit/>
                </a:bodyPr>
                <a:lstStyle/>
                <a:p>
                  <a:endParaRPr lang="en-US" sz="2400" dirty="0">
                    <a:solidFill>
                      <a:schemeClr val="bg1">
                        <a:lumMod val="95000"/>
                      </a:schemeClr>
                    </a:solidFill>
                    <a:latin typeface="FontAwesome" pitchFamily="2" charset="0"/>
                  </a:endParaRPr>
                </a:p>
              </p:txBody>
            </p:sp>
          </p:grpSp>
          <p:grpSp>
            <p:nvGrpSpPr>
              <p:cNvPr id="76" name="Group 118"/>
              <p:cNvGrpSpPr/>
              <p:nvPr/>
            </p:nvGrpSpPr>
            <p:grpSpPr>
              <a:xfrm>
                <a:off x="4343400" y="2495550"/>
                <a:ext cx="582730" cy="582730"/>
                <a:chOff x="4141670" y="4122620"/>
                <a:chExt cx="582730" cy="582730"/>
              </a:xfrm>
            </p:grpSpPr>
            <p:sp>
              <p:nvSpPr>
                <p:cNvPr id="83" name="Oval 22"/>
                <p:cNvSpPr/>
                <p:nvPr/>
              </p:nvSpPr>
              <p:spPr>
                <a:xfrm>
                  <a:off x="4141670" y="4122620"/>
                  <a:ext cx="582730" cy="582730"/>
                </a:xfrm>
                <a:prstGeom prst="ellipse">
                  <a:avLst/>
                </a:prstGeom>
                <a:blipFill>
                  <a:blip r:embed="rId6" cstate="print"/>
                  <a:stretch>
                    <a:fillRect/>
                  </a:stretch>
                </a:bli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23"/>
                <p:cNvSpPr/>
                <p:nvPr/>
              </p:nvSpPr>
              <p:spPr>
                <a:xfrm>
                  <a:off x="4201067" y="4169348"/>
                  <a:ext cx="184731" cy="461665"/>
                </a:xfrm>
                <a:prstGeom prst="rect">
                  <a:avLst/>
                </a:prstGeom>
              </p:spPr>
              <p:txBody>
                <a:bodyPr wrap="none">
                  <a:spAutoFit/>
                </a:bodyPr>
                <a:lstStyle/>
                <a:p>
                  <a:endParaRPr lang="en-US" sz="2400" dirty="0">
                    <a:solidFill>
                      <a:schemeClr val="bg1">
                        <a:lumMod val="95000"/>
                      </a:schemeClr>
                    </a:solidFill>
                    <a:latin typeface="FontAwesome" pitchFamily="2" charset="0"/>
                  </a:endParaRPr>
                </a:p>
              </p:txBody>
            </p:sp>
          </p:grpSp>
          <p:grpSp>
            <p:nvGrpSpPr>
              <p:cNvPr id="77" name="Group 119"/>
              <p:cNvGrpSpPr/>
              <p:nvPr/>
            </p:nvGrpSpPr>
            <p:grpSpPr>
              <a:xfrm>
                <a:off x="5638800" y="2495550"/>
                <a:ext cx="582730" cy="582730"/>
                <a:chOff x="4141670" y="4122620"/>
                <a:chExt cx="582730" cy="582730"/>
              </a:xfrm>
            </p:grpSpPr>
            <p:sp>
              <p:nvSpPr>
                <p:cNvPr id="81" name="Oval 20"/>
                <p:cNvSpPr/>
                <p:nvPr/>
              </p:nvSpPr>
              <p:spPr>
                <a:xfrm>
                  <a:off x="4141670" y="4122620"/>
                  <a:ext cx="582730" cy="582730"/>
                </a:xfrm>
                <a:prstGeom prst="ellipse">
                  <a:avLst/>
                </a:prstGeom>
                <a:blipFill>
                  <a:blip r:embed="rId6" cstate="print"/>
                  <a:stretch>
                    <a:fillRect/>
                  </a:stretch>
                </a:bli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21"/>
                <p:cNvSpPr/>
                <p:nvPr/>
              </p:nvSpPr>
              <p:spPr>
                <a:xfrm>
                  <a:off x="4180284" y="4169348"/>
                  <a:ext cx="474003" cy="461665"/>
                </a:xfrm>
                <a:prstGeom prst="rect">
                  <a:avLst/>
                </a:prstGeom>
              </p:spPr>
              <p:txBody>
                <a:bodyPr wrap="square">
                  <a:spAutoFit/>
                </a:bodyPr>
                <a:lstStyle/>
                <a:p>
                  <a:endParaRPr lang="en-US" sz="2400" dirty="0">
                    <a:solidFill>
                      <a:schemeClr val="bg1"/>
                    </a:solidFill>
                    <a:latin typeface="FontAwesome" pitchFamily="2" charset="0"/>
                  </a:endParaRPr>
                </a:p>
              </p:txBody>
            </p:sp>
          </p:grpSp>
          <p:grpSp>
            <p:nvGrpSpPr>
              <p:cNvPr id="78" name="Group 65"/>
              <p:cNvGrpSpPr/>
              <p:nvPr/>
            </p:nvGrpSpPr>
            <p:grpSpPr>
              <a:xfrm>
                <a:off x="7588827" y="2647950"/>
                <a:ext cx="582730" cy="582730"/>
                <a:chOff x="6934200" y="2495550"/>
                <a:chExt cx="582730" cy="582730"/>
              </a:xfrm>
            </p:grpSpPr>
            <p:sp>
              <p:nvSpPr>
                <p:cNvPr id="79" name="Oval 18"/>
                <p:cNvSpPr/>
                <p:nvPr/>
              </p:nvSpPr>
              <p:spPr>
                <a:xfrm>
                  <a:off x="6934200" y="2495550"/>
                  <a:ext cx="582730" cy="582730"/>
                </a:xfrm>
                <a:prstGeom prst="ellipse">
                  <a:avLst/>
                </a:prstGeom>
                <a:blipFill>
                  <a:blip r:embed="rId6" cstate="print"/>
                  <a:stretch>
                    <a:fillRect/>
                  </a:stretch>
                </a:bli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19"/>
                <p:cNvSpPr/>
                <p:nvPr/>
              </p:nvSpPr>
              <p:spPr>
                <a:xfrm>
                  <a:off x="6966569" y="2526723"/>
                  <a:ext cx="184731" cy="461665"/>
                </a:xfrm>
                <a:prstGeom prst="rect">
                  <a:avLst/>
                </a:prstGeom>
              </p:spPr>
              <p:txBody>
                <a:bodyPr wrap="none">
                  <a:spAutoFit/>
                </a:bodyPr>
                <a:lstStyle/>
                <a:p>
                  <a:endParaRPr lang="en-US" sz="2400" dirty="0">
                    <a:solidFill>
                      <a:schemeClr val="bg1">
                        <a:lumMod val="95000"/>
                      </a:schemeClr>
                    </a:solidFill>
                    <a:latin typeface="FontAwesome" pitchFamily="2" charset="0"/>
                  </a:endParaRPr>
                </a:p>
              </p:txBody>
            </p:sp>
          </p:grpSp>
        </p:grpSp>
      </p:grpSp>
      <p:sp>
        <p:nvSpPr>
          <p:cNvPr id="7" name="文本框 6"/>
          <p:cNvSpPr txBox="1"/>
          <p:nvPr/>
        </p:nvSpPr>
        <p:spPr>
          <a:xfrm>
            <a:off x="1614805" y="3720465"/>
            <a:ext cx="833120" cy="368300"/>
          </a:xfrm>
          <a:prstGeom prst="rect">
            <a:avLst/>
          </a:prstGeom>
          <a:noFill/>
        </p:spPr>
        <p:txBody>
          <a:bodyPr wrap="square" rtlCol="0">
            <a:spAutoFit/>
          </a:bodyPr>
          <a:lstStyle/>
          <a:p>
            <a:pPr algn="ctr"/>
            <a:r>
              <a:rPr lang="en-US" altLang="zh-CN" dirty="0">
                <a:solidFill>
                  <a:schemeClr val="bg1"/>
                </a:solidFill>
              </a:rPr>
              <a:t>Eclipse</a:t>
            </a:r>
          </a:p>
        </p:txBody>
      </p:sp>
      <p:sp>
        <p:nvSpPr>
          <p:cNvPr id="89" name="文本框 88"/>
          <p:cNvSpPr txBox="1"/>
          <p:nvPr/>
        </p:nvSpPr>
        <p:spPr>
          <a:xfrm>
            <a:off x="9709785" y="3775710"/>
            <a:ext cx="901065" cy="368300"/>
          </a:xfrm>
          <a:prstGeom prst="rect">
            <a:avLst/>
          </a:prstGeom>
          <a:noFill/>
        </p:spPr>
        <p:txBody>
          <a:bodyPr wrap="square" rtlCol="0">
            <a:spAutoFit/>
          </a:bodyPr>
          <a:lstStyle/>
          <a:p>
            <a:pPr algn="ctr"/>
            <a:r>
              <a:rPr lang="en-US" dirty="0">
                <a:solidFill>
                  <a:schemeClr val="bg1"/>
                </a:solidFill>
              </a:rPr>
              <a:t>navicat</a:t>
            </a:r>
          </a:p>
        </p:txBody>
      </p:sp>
      <p:sp>
        <p:nvSpPr>
          <p:cNvPr id="90" name="文本框 89"/>
          <p:cNvSpPr txBox="1"/>
          <p:nvPr/>
        </p:nvSpPr>
        <p:spPr>
          <a:xfrm>
            <a:off x="7325360" y="3561080"/>
            <a:ext cx="769620" cy="368300"/>
          </a:xfrm>
          <a:prstGeom prst="rect">
            <a:avLst/>
          </a:prstGeom>
          <a:noFill/>
        </p:spPr>
        <p:txBody>
          <a:bodyPr wrap="square" rtlCol="0">
            <a:spAutoFit/>
          </a:bodyPr>
          <a:lstStyle/>
          <a:p>
            <a:pPr algn="ctr"/>
            <a:r>
              <a:rPr lang="en-US" dirty="0">
                <a:solidFill>
                  <a:schemeClr val="bg1"/>
                </a:solidFill>
              </a:rPr>
              <a:t>mysql</a:t>
            </a:r>
          </a:p>
        </p:txBody>
      </p:sp>
      <p:sp>
        <p:nvSpPr>
          <p:cNvPr id="91" name="文本框 90"/>
          <p:cNvSpPr txBox="1"/>
          <p:nvPr/>
        </p:nvSpPr>
        <p:spPr>
          <a:xfrm>
            <a:off x="5837830" y="3560976"/>
            <a:ext cx="590105" cy="368300"/>
          </a:xfrm>
          <a:prstGeom prst="rect">
            <a:avLst/>
          </a:prstGeom>
          <a:noFill/>
        </p:spPr>
        <p:txBody>
          <a:bodyPr wrap="square" rtlCol="0">
            <a:spAutoFit/>
          </a:bodyPr>
          <a:lstStyle/>
          <a:p>
            <a:pPr algn="ctr"/>
            <a:r>
              <a:rPr lang="en-US" altLang="zh-CN" dirty="0">
                <a:solidFill>
                  <a:schemeClr val="bg1"/>
                </a:solidFill>
              </a:rPr>
              <a:t>JSP</a:t>
            </a:r>
          </a:p>
        </p:txBody>
      </p:sp>
      <p:sp>
        <p:nvSpPr>
          <p:cNvPr id="92" name="文本框 91"/>
          <p:cNvSpPr txBox="1"/>
          <p:nvPr/>
        </p:nvSpPr>
        <p:spPr>
          <a:xfrm>
            <a:off x="4037330" y="3561080"/>
            <a:ext cx="867410" cy="368300"/>
          </a:xfrm>
          <a:prstGeom prst="rect">
            <a:avLst/>
          </a:prstGeom>
          <a:noFill/>
        </p:spPr>
        <p:txBody>
          <a:bodyPr wrap="square" rtlCol="0">
            <a:spAutoFit/>
          </a:bodyPr>
          <a:lstStyle/>
          <a:p>
            <a:pPr algn="ctr"/>
            <a:r>
              <a:rPr lang="en-US" altLang="zh-CN" dirty="0">
                <a:solidFill>
                  <a:schemeClr val="bg1"/>
                </a:solidFill>
              </a:rPr>
              <a:t>Tomcat</a:t>
            </a:r>
          </a:p>
        </p:txBody>
      </p:sp>
      <p:sp>
        <p:nvSpPr>
          <p:cNvPr id="93" name="文本框 92"/>
          <p:cNvSpPr txBox="1"/>
          <p:nvPr/>
        </p:nvSpPr>
        <p:spPr>
          <a:xfrm>
            <a:off x="255905" y="4432300"/>
            <a:ext cx="3281680" cy="1706880"/>
          </a:xfrm>
          <a:prstGeom prst="rect">
            <a:avLst/>
          </a:prstGeom>
          <a:noFill/>
        </p:spPr>
        <p:txBody>
          <a:bodyPr wrap="square" rtlCol="0">
            <a:spAutoFit/>
          </a:bodyPr>
          <a:lstStyle/>
          <a:p>
            <a:pPr algn="just">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是一个十分优秀的用于开发Java, J2EE的Eclipse插件集合，利用它我们可以在数据库和JavaEE的开发、发布，以及应用程序服务器的整合方面极大的提高工作效率。它是功能丰富的JavaEE集成开发环境，包括了完备的编码、调试、测试和发布功能，完整支持HTML, Struts, JSP, CSS, Javascript, SQL, Hibernate。</a:t>
            </a:r>
          </a:p>
        </p:txBody>
      </p:sp>
      <p:sp>
        <p:nvSpPr>
          <p:cNvPr id="94" name="文本框 93"/>
          <p:cNvSpPr txBox="1"/>
          <p:nvPr/>
        </p:nvSpPr>
        <p:spPr>
          <a:xfrm>
            <a:off x="8759825" y="4432300"/>
            <a:ext cx="2329180" cy="1706880"/>
          </a:xfrm>
          <a:prstGeom prst="rect">
            <a:avLst/>
          </a:prstGeom>
          <a:noFill/>
        </p:spPr>
        <p:txBody>
          <a:bodyPr wrap="square" rtlCol="0">
            <a:spAutoFit/>
          </a:bodyPr>
          <a:lstStyle/>
          <a:p>
            <a:pPr algn="just">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Navicat是一套快速、可靠并价格相当便宜的数据库管理工具，专为简化数据库的管理及降低系统管理成本而设。Navicat 是以直觉化的图形用户界面而建的，让你可以以安全并且简单的方式创建、组织、访问并共用信息。</a:t>
            </a:r>
          </a:p>
        </p:txBody>
      </p:sp>
      <p:sp>
        <p:nvSpPr>
          <p:cNvPr id="95" name="文本框 94"/>
          <p:cNvSpPr txBox="1"/>
          <p:nvPr/>
        </p:nvSpPr>
        <p:spPr>
          <a:xfrm>
            <a:off x="3264535" y="1819275"/>
            <a:ext cx="2487930" cy="1014730"/>
          </a:xfrm>
          <a:prstGeom prst="rect">
            <a:avLst/>
          </a:prstGeom>
          <a:noFill/>
        </p:spPr>
        <p:txBody>
          <a:bodyPr wrap="square" rtlCol="0">
            <a:spAutoFit/>
          </a:bodyPr>
          <a:lstStyle/>
          <a:p>
            <a:pPr algn="just">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Tomcat是一个小型的轻量级应用服务器，在中小型系统和并发访问用户不是很多的场合下被普遍使用，是开发和调试JSP 程序的首选。</a:t>
            </a:r>
          </a:p>
        </p:txBody>
      </p:sp>
      <p:sp>
        <p:nvSpPr>
          <p:cNvPr id="96" name="文本框 95"/>
          <p:cNvSpPr txBox="1"/>
          <p:nvPr/>
        </p:nvSpPr>
        <p:spPr>
          <a:xfrm>
            <a:off x="6820776" y="1588855"/>
            <a:ext cx="1818482" cy="1245235"/>
          </a:xfrm>
          <a:prstGeom prst="rect">
            <a:avLst/>
          </a:prstGeom>
          <a:noFill/>
        </p:spPr>
        <p:txBody>
          <a:bodyPr wrap="square" rtlCol="0">
            <a:spAutoFit/>
          </a:bodyPr>
          <a:lstStyle/>
          <a:p>
            <a:pPr algn="just">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MySQL 是最流行的关系型数据库管理系统之一，在 WEB 应用方面，MySQL是最好的 RDBMS 应用软件之一。</a:t>
            </a:r>
          </a:p>
        </p:txBody>
      </p:sp>
      <p:sp>
        <p:nvSpPr>
          <p:cNvPr id="98" name="文本框 97"/>
          <p:cNvSpPr txBox="1"/>
          <p:nvPr/>
        </p:nvSpPr>
        <p:spPr>
          <a:xfrm>
            <a:off x="4864100" y="4662805"/>
            <a:ext cx="2594610" cy="1245235"/>
          </a:xfrm>
          <a:prstGeom prst="rect">
            <a:avLst/>
          </a:prstGeom>
          <a:noFill/>
        </p:spPr>
        <p:txBody>
          <a:bodyPr wrap="square" rtlCol="0">
            <a:spAutoFit/>
          </a:bodyPr>
          <a:lstStyle/>
          <a:p>
            <a:pPr algn="just">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JSP技术使用Java编程语言编写类XML的tags和scriptlets，来封装产生动态网页的处理逻辑。网页还能通过tags和scriptlets访问存在于服务端的资源的应用逻辑。</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 name="组合 2"/>
          <p:cNvGrpSpPr/>
          <p:nvPr/>
        </p:nvGrpSpPr>
        <p:grpSpPr>
          <a:xfrm>
            <a:off x="5436260" y="2248999"/>
            <a:ext cx="6191251" cy="2253540"/>
            <a:chOff x="5436260" y="2248999"/>
            <a:chExt cx="6191251" cy="2253540"/>
          </a:xfrm>
        </p:grpSpPr>
        <p:sp>
          <p:nvSpPr>
            <p:cNvPr id="10" name="文本框 9"/>
            <p:cNvSpPr txBox="1"/>
            <p:nvPr/>
          </p:nvSpPr>
          <p:spPr>
            <a:xfrm>
              <a:off x="5436260" y="2248999"/>
              <a:ext cx="6191251" cy="1569660"/>
            </a:xfrm>
            <a:prstGeom prst="rect">
              <a:avLst/>
            </a:prstGeom>
            <a:noFill/>
          </p:spPr>
          <p:txBody>
            <a:bodyPr wrap="square" rtlCol="0">
              <a:spAutoFit/>
            </a:bodyPr>
            <a:lstStyle/>
            <a:p>
              <a:pPr algn="ctr"/>
              <a:r>
                <a:rPr lang="en-US" altLang="zh-CN" sz="9600" b="1" dirty="0">
                  <a:solidFill>
                    <a:schemeClr val="bg1">
                      <a:lumMod val="95000"/>
                    </a:schemeClr>
                  </a:solidFill>
                  <a:latin typeface="华文仿宋" panose="02010600040101010101" pitchFamily="2" charset="-122"/>
                  <a:ea typeface="华文仿宋" panose="02010600040101010101" pitchFamily="2" charset="-122"/>
                </a:rPr>
                <a:t>Part 02</a:t>
              </a:r>
              <a:endParaRPr lang="zh-CN" altLang="en-US" sz="9600" b="1" dirty="0">
                <a:solidFill>
                  <a:schemeClr val="bg1">
                    <a:lumMod val="95000"/>
                  </a:schemeClr>
                </a:solidFill>
                <a:latin typeface="华文仿宋" panose="02010600040101010101" pitchFamily="2" charset="-122"/>
                <a:ea typeface="华文仿宋" panose="02010600040101010101" pitchFamily="2" charset="-122"/>
              </a:endParaRPr>
            </a:p>
          </p:txBody>
        </p:sp>
        <p:sp>
          <p:nvSpPr>
            <p:cNvPr id="11" name="文本框 10"/>
            <p:cNvSpPr txBox="1"/>
            <p:nvPr/>
          </p:nvSpPr>
          <p:spPr>
            <a:xfrm>
              <a:off x="6051921" y="3609987"/>
              <a:ext cx="4959929" cy="460375"/>
            </a:xfrm>
            <a:prstGeom prst="rect">
              <a:avLst/>
            </a:prstGeom>
            <a:noFill/>
          </p:spPr>
          <p:txBody>
            <a:bodyPr wrap="square" rtlCol="0">
              <a:spAutoFit/>
            </a:bodyPr>
            <a:lstStyle/>
            <a:p>
              <a:pPr algn="ctr"/>
              <a:r>
                <a:rPr lang="zh-CN" sz="2400" b="1" dirty="0">
                  <a:solidFill>
                    <a:schemeClr val="bg1">
                      <a:lumMod val="95000"/>
                    </a:schemeClr>
                  </a:solidFill>
                  <a:latin typeface="微软雅黑" panose="020B0503020204020204" pitchFamily="34" charset="-122"/>
                  <a:ea typeface="微软雅黑" panose="020B0503020204020204" pitchFamily="34" charset="-122"/>
                </a:rPr>
                <a:t>系统开发</a:t>
              </a:r>
              <a:r>
                <a:rPr lang="zh-CN" altLang="en-US" sz="2400" b="1" dirty="0">
                  <a:solidFill>
                    <a:schemeClr val="bg1">
                      <a:lumMod val="95000"/>
                    </a:schemeClr>
                  </a:solidFill>
                  <a:latin typeface="微软雅黑" panose="020B0503020204020204" pitchFamily="34" charset="-122"/>
                  <a:ea typeface="微软雅黑" panose="020B0503020204020204" pitchFamily="34" charset="-122"/>
                </a:rPr>
                <a:t>的思路</a:t>
              </a:r>
              <a:endParaRPr lang="en-US" altLang="zh-CN" sz="24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6020832" y="4133207"/>
              <a:ext cx="5022106" cy="369332"/>
            </a:xfrm>
            <a:prstGeom prst="snip1Rect">
              <a:avLst>
                <a:gd name="adj" fmla="val 0"/>
              </a:avLst>
            </a:prstGeom>
            <a:noFill/>
            <a:ln w="28575">
              <a:noFill/>
            </a:ln>
          </p:spPr>
          <p:txBody>
            <a:bodyPr wrap="square" rtlCol="0">
              <a:spAutoFit/>
            </a:bodyPr>
            <a:lstStyle/>
            <a:p>
              <a:pPr algn="ctr"/>
              <a:r>
                <a:rPr lang="en-US" altLang="zh-CN"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Ideas And Methods</a:t>
              </a:r>
              <a:endParaRPr lang="zh-CN" altLang="en-US"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endParaRPr>
            </a:p>
          </p:txBody>
        </p:sp>
      </p:grpSp>
      <p:pic>
        <p:nvPicPr>
          <p:cNvPr id="2" name="图片 1"/>
          <p:cNvPicPr>
            <a:picLocks noChangeAspect="1"/>
          </p:cNvPicPr>
          <p:nvPr/>
        </p:nvPicPr>
        <p:blipFill>
          <a:blip r:embed="rId4"/>
          <a:stretch>
            <a:fillRect/>
          </a:stretch>
        </p:blipFill>
        <p:spPr>
          <a:xfrm>
            <a:off x="1426424" y="1562099"/>
            <a:ext cx="3507526" cy="359468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38100"/>
            <a:ext cx="12192000" cy="6858000"/>
          </a:xfrm>
          <a:prstGeom prst="rect">
            <a:avLst/>
          </a:prstGeom>
        </p:spPr>
      </p:pic>
      <p:pic>
        <p:nvPicPr>
          <p:cNvPr id="3" name="图片 2"/>
          <p:cNvPicPr>
            <a:picLocks noChangeAspect="1"/>
          </p:cNvPicPr>
          <p:nvPr/>
        </p:nvPicPr>
        <p:blipFill>
          <a:blip r:embed="rId4">
            <a:lum bright="40000" contrast="40000"/>
          </a:blip>
          <a:stretch>
            <a:fillRect/>
          </a:stretch>
        </p:blipFill>
        <p:spPr>
          <a:xfrm>
            <a:off x="1001486" y="531027"/>
            <a:ext cx="879181" cy="813179"/>
          </a:xfrm>
          <a:prstGeom prst="rect">
            <a:avLst/>
          </a:prstGeom>
        </p:spPr>
      </p:pic>
      <p:grpSp>
        <p:nvGrpSpPr>
          <p:cNvPr id="7" name="组合 6"/>
          <p:cNvGrpSpPr/>
          <p:nvPr/>
        </p:nvGrpSpPr>
        <p:grpSpPr>
          <a:xfrm>
            <a:off x="317191" y="2416985"/>
            <a:ext cx="6408390" cy="3365512"/>
            <a:chOff x="1035305" y="2115195"/>
            <a:chExt cx="7264048" cy="3814880"/>
          </a:xfrm>
        </p:grpSpPr>
        <p:grpSp>
          <p:nvGrpSpPr>
            <p:cNvPr id="30" name="Group 70"/>
            <p:cNvGrpSpPr/>
            <p:nvPr/>
          </p:nvGrpSpPr>
          <p:grpSpPr>
            <a:xfrm>
              <a:off x="1035305" y="2115195"/>
              <a:ext cx="7264048" cy="3814880"/>
              <a:chOff x="474662" y="361950"/>
              <a:chExt cx="6211888" cy="3262313"/>
            </a:xfrm>
          </p:grpSpPr>
          <p:grpSp>
            <p:nvGrpSpPr>
              <p:cNvPr id="31" name="Group 22"/>
              <p:cNvGrpSpPr/>
              <p:nvPr/>
            </p:nvGrpSpPr>
            <p:grpSpPr>
              <a:xfrm>
                <a:off x="2971800" y="2114550"/>
                <a:ext cx="742952" cy="1485902"/>
                <a:chOff x="2463800" y="660400"/>
                <a:chExt cx="371476" cy="742951"/>
              </a:xfrm>
              <a:noFill/>
            </p:grpSpPr>
            <p:sp>
              <p:nvSpPr>
                <p:cNvPr id="101" name="Freeform 41"/>
                <p:cNvSpPr/>
                <p:nvPr/>
              </p:nvSpPr>
              <p:spPr bwMode="auto">
                <a:xfrm>
                  <a:off x="2463800" y="773113"/>
                  <a:ext cx="185738" cy="630238"/>
                </a:xfrm>
                <a:custGeom>
                  <a:avLst/>
                  <a:gdLst/>
                  <a:ahLst/>
                  <a:cxnLst>
                    <a:cxn ang="0">
                      <a:pos x="0" y="327"/>
                    </a:cxn>
                    <a:cxn ang="0">
                      <a:pos x="117" y="397"/>
                    </a:cxn>
                    <a:cxn ang="0">
                      <a:pos x="117" y="69"/>
                    </a:cxn>
                    <a:cxn ang="0">
                      <a:pos x="0" y="0"/>
                    </a:cxn>
                    <a:cxn ang="0">
                      <a:pos x="0" y="327"/>
                    </a:cxn>
                  </a:cxnLst>
                  <a:rect l="0" t="0" r="r" b="b"/>
                  <a:pathLst>
                    <a:path w="117" h="397">
                      <a:moveTo>
                        <a:pt x="0" y="327"/>
                      </a:moveTo>
                      <a:lnTo>
                        <a:pt x="117" y="397"/>
                      </a:lnTo>
                      <a:lnTo>
                        <a:pt x="117" y="69"/>
                      </a:lnTo>
                      <a:lnTo>
                        <a:pt x="0" y="0"/>
                      </a:lnTo>
                      <a:lnTo>
                        <a:pt x="0" y="327"/>
                      </a:lnTo>
                      <a:close/>
                    </a:path>
                  </a:pathLst>
                </a:custGeom>
                <a:grpFill/>
                <a:ln w="9525">
                  <a:solidFill>
                    <a:schemeClr val="bg1"/>
                  </a:solidFill>
                  <a:round/>
                </a:ln>
              </p:spPr>
              <p:txBody>
                <a:bodyPr vert="horz" wrap="square" lIns="91440" tIns="45720" rIns="91440" bIns="45720" numCol="1" anchor="t" anchorCtr="0" compatLnSpc="1"/>
                <a:lstStyle/>
                <a:p>
                  <a:endParaRPr lang="en-US"/>
                </a:p>
              </p:txBody>
            </p:sp>
            <p:sp>
              <p:nvSpPr>
                <p:cNvPr id="102" name="Freeform 42"/>
                <p:cNvSpPr/>
                <p:nvPr/>
              </p:nvSpPr>
              <p:spPr bwMode="auto">
                <a:xfrm>
                  <a:off x="2649538" y="773113"/>
                  <a:ext cx="185738" cy="630238"/>
                </a:xfrm>
                <a:custGeom>
                  <a:avLst/>
                  <a:gdLst/>
                  <a:ahLst/>
                  <a:cxnLst>
                    <a:cxn ang="0">
                      <a:pos x="117" y="327"/>
                    </a:cxn>
                    <a:cxn ang="0">
                      <a:pos x="0" y="397"/>
                    </a:cxn>
                    <a:cxn ang="0">
                      <a:pos x="0" y="69"/>
                    </a:cxn>
                    <a:cxn ang="0">
                      <a:pos x="117" y="0"/>
                    </a:cxn>
                    <a:cxn ang="0">
                      <a:pos x="117" y="327"/>
                    </a:cxn>
                  </a:cxnLst>
                  <a:rect l="0" t="0" r="r" b="b"/>
                  <a:pathLst>
                    <a:path w="117" h="397">
                      <a:moveTo>
                        <a:pt x="117" y="327"/>
                      </a:moveTo>
                      <a:lnTo>
                        <a:pt x="0" y="397"/>
                      </a:lnTo>
                      <a:lnTo>
                        <a:pt x="0" y="69"/>
                      </a:lnTo>
                      <a:lnTo>
                        <a:pt x="117" y="0"/>
                      </a:lnTo>
                      <a:lnTo>
                        <a:pt x="117" y="327"/>
                      </a:lnTo>
                      <a:close/>
                    </a:path>
                  </a:pathLst>
                </a:custGeom>
                <a:grpFill/>
                <a:ln w="9525">
                  <a:solidFill>
                    <a:schemeClr val="bg1"/>
                  </a:solidFill>
                  <a:round/>
                </a:ln>
              </p:spPr>
              <p:txBody>
                <a:bodyPr vert="horz" wrap="square" lIns="91440" tIns="45720" rIns="91440" bIns="45720" numCol="1" anchor="t" anchorCtr="0" compatLnSpc="1"/>
                <a:lstStyle/>
                <a:p>
                  <a:endParaRPr lang="en-US"/>
                </a:p>
              </p:txBody>
            </p:sp>
            <p:sp>
              <p:nvSpPr>
                <p:cNvPr id="103" name="Freeform 43"/>
                <p:cNvSpPr/>
                <p:nvPr/>
              </p:nvSpPr>
              <p:spPr bwMode="auto">
                <a:xfrm>
                  <a:off x="2463800" y="660400"/>
                  <a:ext cx="371475" cy="222250"/>
                </a:xfrm>
                <a:custGeom>
                  <a:avLst/>
                  <a:gdLst/>
                  <a:ahLst/>
                  <a:cxnLst>
                    <a:cxn ang="0">
                      <a:pos x="0" y="71"/>
                    </a:cxn>
                    <a:cxn ang="0">
                      <a:pos x="117" y="0"/>
                    </a:cxn>
                    <a:cxn ang="0">
                      <a:pos x="234" y="71"/>
                    </a:cxn>
                    <a:cxn ang="0">
                      <a:pos x="117" y="140"/>
                    </a:cxn>
                    <a:cxn ang="0">
                      <a:pos x="0" y="71"/>
                    </a:cxn>
                  </a:cxnLst>
                  <a:rect l="0" t="0" r="r" b="b"/>
                  <a:pathLst>
                    <a:path w="234" h="140">
                      <a:moveTo>
                        <a:pt x="0" y="71"/>
                      </a:moveTo>
                      <a:lnTo>
                        <a:pt x="117" y="0"/>
                      </a:lnTo>
                      <a:lnTo>
                        <a:pt x="234" y="71"/>
                      </a:lnTo>
                      <a:lnTo>
                        <a:pt x="117" y="140"/>
                      </a:lnTo>
                      <a:lnTo>
                        <a:pt x="0" y="71"/>
                      </a:lnTo>
                      <a:close/>
                    </a:path>
                  </a:pathLst>
                </a:custGeom>
                <a:blipFill>
                  <a:blip r:embed="rId5"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grpSp>
          <p:grpSp>
            <p:nvGrpSpPr>
              <p:cNvPr id="32" name="Group 6"/>
              <p:cNvGrpSpPr/>
              <p:nvPr/>
            </p:nvGrpSpPr>
            <p:grpSpPr>
              <a:xfrm>
                <a:off x="2228850" y="2486025"/>
                <a:ext cx="739776" cy="1111250"/>
                <a:chOff x="1573213" y="847725"/>
                <a:chExt cx="369888" cy="555625"/>
              </a:xfrm>
              <a:noFill/>
            </p:grpSpPr>
            <p:sp>
              <p:nvSpPr>
                <p:cNvPr id="98" name="Freeform 29"/>
                <p:cNvSpPr/>
                <p:nvPr/>
              </p:nvSpPr>
              <p:spPr bwMode="auto">
                <a:xfrm>
                  <a:off x="1573213" y="958850"/>
                  <a:ext cx="184150" cy="444500"/>
                </a:xfrm>
                <a:custGeom>
                  <a:avLst/>
                  <a:gdLst/>
                  <a:ahLst/>
                  <a:cxnLst>
                    <a:cxn ang="0">
                      <a:pos x="0" y="210"/>
                    </a:cxn>
                    <a:cxn ang="0">
                      <a:pos x="116" y="280"/>
                    </a:cxn>
                    <a:cxn ang="0">
                      <a:pos x="116" y="70"/>
                    </a:cxn>
                    <a:cxn ang="0">
                      <a:pos x="0" y="0"/>
                    </a:cxn>
                    <a:cxn ang="0">
                      <a:pos x="0" y="210"/>
                    </a:cxn>
                  </a:cxnLst>
                  <a:rect l="0" t="0" r="r" b="b"/>
                  <a:pathLst>
                    <a:path w="116" h="280">
                      <a:moveTo>
                        <a:pt x="0" y="210"/>
                      </a:moveTo>
                      <a:lnTo>
                        <a:pt x="116" y="280"/>
                      </a:lnTo>
                      <a:lnTo>
                        <a:pt x="116" y="70"/>
                      </a:lnTo>
                      <a:lnTo>
                        <a:pt x="0" y="0"/>
                      </a:lnTo>
                      <a:lnTo>
                        <a:pt x="0" y="210"/>
                      </a:lnTo>
                      <a:close/>
                    </a:path>
                  </a:pathLst>
                </a:custGeom>
                <a:grpFill/>
                <a:ln w="9525">
                  <a:solidFill>
                    <a:schemeClr val="bg1"/>
                  </a:solidFill>
                  <a:round/>
                </a:ln>
              </p:spPr>
              <p:txBody>
                <a:bodyPr vert="horz" wrap="square" lIns="91440" tIns="45720" rIns="91440" bIns="45720" numCol="1" anchor="t" anchorCtr="0" compatLnSpc="1"/>
                <a:lstStyle/>
                <a:p>
                  <a:endParaRPr lang="en-US"/>
                </a:p>
              </p:txBody>
            </p:sp>
            <p:sp>
              <p:nvSpPr>
                <p:cNvPr id="99" name="Freeform 30"/>
                <p:cNvSpPr/>
                <p:nvPr/>
              </p:nvSpPr>
              <p:spPr bwMode="auto">
                <a:xfrm>
                  <a:off x="1757363" y="958850"/>
                  <a:ext cx="185738" cy="444500"/>
                </a:xfrm>
                <a:custGeom>
                  <a:avLst/>
                  <a:gdLst/>
                  <a:ahLst/>
                  <a:cxnLst>
                    <a:cxn ang="0">
                      <a:pos x="117" y="210"/>
                    </a:cxn>
                    <a:cxn ang="0">
                      <a:pos x="0" y="280"/>
                    </a:cxn>
                    <a:cxn ang="0">
                      <a:pos x="0" y="70"/>
                    </a:cxn>
                    <a:cxn ang="0">
                      <a:pos x="117" y="0"/>
                    </a:cxn>
                    <a:cxn ang="0">
                      <a:pos x="117" y="210"/>
                    </a:cxn>
                  </a:cxnLst>
                  <a:rect l="0" t="0" r="r" b="b"/>
                  <a:pathLst>
                    <a:path w="117" h="280">
                      <a:moveTo>
                        <a:pt x="117" y="210"/>
                      </a:moveTo>
                      <a:lnTo>
                        <a:pt x="0" y="280"/>
                      </a:lnTo>
                      <a:lnTo>
                        <a:pt x="0" y="70"/>
                      </a:lnTo>
                      <a:lnTo>
                        <a:pt x="117" y="0"/>
                      </a:lnTo>
                      <a:lnTo>
                        <a:pt x="117" y="210"/>
                      </a:lnTo>
                      <a:close/>
                    </a:path>
                  </a:pathLst>
                </a:custGeom>
                <a:grpFill/>
                <a:ln w="9525">
                  <a:solidFill>
                    <a:schemeClr val="bg1"/>
                  </a:solidFill>
                  <a:round/>
                </a:ln>
              </p:spPr>
              <p:txBody>
                <a:bodyPr vert="horz" wrap="square" lIns="91440" tIns="45720" rIns="91440" bIns="45720" numCol="1" anchor="t" anchorCtr="0" compatLnSpc="1"/>
                <a:lstStyle/>
                <a:p>
                  <a:endParaRPr lang="en-US"/>
                </a:p>
              </p:txBody>
            </p:sp>
            <p:sp>
              <p:nvSpPr>
                <p:cNvPr id="100" name="Freeform 31"/>
                <p:cNvSpPr/>
                <p:nvPr/>
              </p:nvSpPr>
              <p:spPr bwMode="auto">
                <a:xfrm>
                  <a:off x="1573213" y="847725"/>
                  <a:ext cx="369888" cy="222250"/>
                </a:xfrm>
                <a:custGeom>
                  <a:avLst/>
                  <a:gdLst/>
                  <a:ahLst/>
                  <a:cxnLst>
                    <a:cxn ang="0">
                      <a:pos x="0" y="70"/>
                    </a:cxn>
                    <a:cxn ang="0">
                      <a:pos x="116" y="0"/>
                    </a:cxn>
                    <a:cxn ang="0">
                      <a:pos x="233" y="70"/>
                    </a:cxn>
                    <a:cxn ang="0">
                      <a:pos x="116" y="140"/>
                    </a:cxn>
                    <a:cxn ang="0">
                      <a:pos x="0" y="70"/>
                    </a:cxn>
                  </a:cxnLst>
                  <a:rect l="0" t="0" r="r" b="b"/>
                  <a:pathLst>
                    <a:path w="233" h="140">
                      <a:moveTo>
                        <a:pt x="0" y="70"/>
                      </a:moveTo>
                      <a:lnTo>
                        <a:pt x="116" y="0"/>
                      </a:lnTo>
                      <a:lnTo>
                        <a:pt x="233" y="70"/>
                      </a:lnTo>
                      <a:lnTo>
                        <a:pt x="116" y="140"/>
                      </a:lnTo>
                      <a:lnTo>
                        <a:pt x="0" y="70"/>
                      </a:lnTo>
                      <a:close/>
                    </a:path>
                  </a:pathLst>
                </a:custGeom>
                <a:blipFill>
                  <a:blip r:embed="rId6"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grpSp>
          <p:grpSp>
            <p:nvGrpSpPr>
              <p:cNvPr id="33" name="Group 10"/>
              <p:cNvGrpSpPr/>
              <p:nvPr/>
            </p:nvGrpSpPr>
            <p:grpSpPr>
              <a:xfrm>
                <a:off x="3714750" y="1657350"/>
                <a:ext cx="742950" cy="1927226"/>
                <a:chOff x="2017713" y="439738"/>
                <a:chExt cx="371475" cy="963613"/>
              </a:xfrm>
              <a:noFill/>
            </p:grpSpPr>
            <p:sp>
              <p:nvSpPr>
                <p:cNvPr id="95" name="Freeform 32"/>
                <p:cNvSpPr/>
                <p:nvPr/>
              </p:nvSpPr>
              <p:spPr bwMode="auto">
                <a:xfrm>
                  <a:off x="2017713" y="550863"/>
                  <a:ext cx="185738" cy="852488"/>
                </a:xfrm>
                <a:custGeom>
                  <a:avLst/>
                  <a:gdLst/>
                  <a:ahLst/>
                  <a:cxnLst>
                    <a:cxn ang="0">
                      <a:pos x="0" y="467"/>
                    </a:cxn>
                    <a:cxn ang="0">
                      <a:pos x="117" y="537"/>
                    </a:cxn>
                    <a:cxn ang="0">
                      <a:pos x="117" y="69"/>
                    </a:cxn>
                    <a:cxn ang="0">
                      <a:pos x="0" y="0"/>
                    </a:cxn>
                    <a:cxn ang="0">
                      <a:pos x="0" y="467"/>
                    </a:cxn>
                  </a:cxnLst>
                  <a:rect l="0" t="0" r="r" b="b"/>
                  <a:pathLst>
                    <a:path w="117" h="537">
                      <a:moveTo>
                        <a:pt x="0" y="467"/>
                      </a:moveTo>
                      <a:lnTo>
                        <a:pt x="117" y="537"/>
                      </a:lnTo>
                      <a:lnTo>
                        <a:pt x="117" y="69"/>
                      </a:lnTo>
                      <a:lnTo>
                        <a:pt x="0" y="0"/>
                      </a:lnTo>
                      <a:lnTo>
                        <a:pt x="0" y="467"/>
                      </a:lnTo>
                      <a:close/>
                    </a:path>
                  </a:pathLst>
                </a:custGeom>
                <a:grpFill/>
                <a:ln w="9525">
                  <a:solidFill>
                    <a:schemeClr val="bg1"/>
                  </a:solidFill>
                  <a:round/>
                </a:ln>
              </p:spPr>
              <p:txBody>
                <a:bodyPr vert="horz" wrap="square" lIns="91440" tIns="45720" rIns="91440" bIns="45720" numCol="1" anchor="t" anchorCtr="0" compatLnSpc="1"/>
                <a:lstStyle/>
                <a:p>
                  <a:endParaRPr lang="en-US"/>
                </a:p>
              </p:txBody>
            </p:sp>
            <p:sp>
              <p:nvSpPr>
                <p:cNvPr id="96" name="Freeform 33"/>
                <p:cNvSpPr/>
                <p:nvPr/>
              </p:nvSpPr>
              <p:spPr bwMode="auto">
                <a:xfrm>
                  <a:off x="2203450" y="550863"/>
                  <a:ext cx="185738" cy="852488"/>
                </a:xfrm>
                <a:custGeom>
                  <a:avLst/>
                  <a:gdLst/>
                  <a:ahLst/>
                  <a:cxnLst>
                    <a:cxn ang="0">
                      <a:pos x="117" y="467"/>
                    </a:cxn>
                    <a:cxn ang="0">
                      <a:pos x="0" y="537"/>
                    </a:cxn>
                    <a:cxn ang="0">
                      <a:pos x="0" y="69"/>
                    </a:cxn>
                    <a:cxn ang="0">
                      <a:pos x="117" y="0"/>
                    </a:cxn>
                    <a:cxn ang="0">
                      <a:pos x="117" y="467"/>
                    </a:cxn>
                  </a:cxnLst>
                  <a:rect l="0" t="0" r="r" b="b"/>
                  <a:pathLst>
                    <a:path w="117" h="537">
                      <a:moveTo>
                        <a:pt x="117" y="467"/>
                      </a:moveTo>
                      <a:lnTo>
                        <a:pt x="0" y="537"/>
                      </a:lnTo>
                      <a:lnTo>
                        <a:pt x="0" y="69"/>
                      </a:lnTo>
                      <a:lnTo>
                        <a:pt x="117" y="0"/>
                      </a:lnTo>
                      <a:lnTo>
                        <a:pt x="117" y="467"/>
                      </a:lnTo>
                      <a:close/>
                    </a:path>
                  </a:pathLst>
                </a:custGeom>
                <a:grpFill/>
                <a:ln w="9525">
                  <a:solidFill>
                    <a:schemeClr val="bg1"/>
                  </a:solidFill>
                  <a:round/>
                </a:ln>
              </p:spPr>
              <p:txBody>
                <a:bodyPr vert="horz" wrap="square" lIns="91440" tIns="45720" rIns="91440" bIns="45720" numCol="1" anchor="t" anchorCtr="0" compatLnSpc="1"/>
                <a:lstStyle/>
                <a:p>
                  <a:endParaRPr lang="en-US"/>
                </a:p>
              </p:txBody>
            </p:sp>
            <p:sp>
              <p:nvSpPr>
                <p:cNvPr id="97" name="Freeform 34"/>
                <p:cNvSpPr/>
                <p:nvPr/>
              </p:nvSpPr>
              <p:spPr bwMode="auto">
                <a:xfrm>
                  <a:off x="2017713" y="439738"/>
                  <a:ext cx="371475" cy="220663"/>
                </a:xfrm>
                <a:custGeom>
                  <a:avLst/>
                  <a:gdLst/>
                  <a:ahLst/>
                  <a:cxnLst>
                    <a:cxn ang="0">
                      <a:pos x="0" y="70"/>
                    </a:cxn>
                    <a:cxn ang="0">
                      <a:pos x="117" y="0"/>
                    </a:cxn>
                    <a:cxn ang="0">
                      <a:pos x="234" y="70"/>
                    </a:cxn>
                    <a:cxn ang="0">
                      <a:pos x="117" y="139"/>
                    </a:cxn>
                    <a:cxn ang="0">
                      <a:pos x="0" y="70"/>
                    </a:cxn>
                  </a:cxnLst>
                  <a:rect l="0" t="0" r="r" b="b"/>
                  <a:pathLst>
                    <a:path w="234" h="139">
                      <a:moveTo>
                        <a:pt x="0" y="70"/>
                      </a:moveTo>
                      <a:lnTo>
                        <a:pt x="117" y="0"/>
                      </a:lnTo>
                      <a:lnTo>
                        <a:pt x="234" y="70"/>
                      </a:lnTo>
                      <a:lnTo>
                        <a:pt x="117" y="139"/>
                      </a:lnTo>
                      <a:lnTo>
                        <a:pt x="0" y="70"/>
                      </a:lnTo>
                      <a:close/>
                    </a:path>
                  </a:pathLst>
                </a:custGeom>
                <a:blipFill>
                  <a:blip r:embed="rId7"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grpSp>
          <p:grpSp>
            <p:nvGrpSpPr>
              <p:cNvPr id="34" name="Group 14"/>
              <p:cNvGrpSpPr/>
              <p:nvPr/>
            </p:nvGrpSpPr>
            <p:grpSpPr>
              <a:xfrm>
                <a:off x="4457700" y="1800225"/>
                <a:ext cx="742950" cy="1781174"/>
                <a:chOff x="2908300" y="512763"/>
                <a:chExt cx="371475" cy="890587"/>
              </a:xfrm>
              <a:noFill/>
            </p:grpSpPr>
            <p:sp>
              <p:nvSpPr>
                <p:cNvPr id="92" name="Freeform 35"/>
                <p:cNvSpPr/>
                <p:nvPr/>
              </p:nvSpPr>
              <p:spPr bwMode="auto">
                <a:xfrm>
                  <a:off x="2908300" y="622300"/>
                  <a:ext cx="187325" cy="781050"/>
                </a:xfrm>
                <a:custGeom>
                  <a:avLst/>
                  <a:gdLst/>
                  <a:ahLst/>
                  <a:cxnLst>
                    <a:cxn ang="0">
                      <a:pos x="0" y="422"/>
                    </a:cxn>
                    <a:cxn ang="0">
                      <a:pos x="118" y="492"/>
                    </a:cxn>
                    <a:cxn ang="0">
                      <a:pos x="118" y="71"/>
                    </a:cxn>
                    <a:cxn ang="0">
                      <a:pos x="0" y="0"/>
                    </a:cxn>
                    <a:cxn ang="0">
                      <a:pos x="0" y="422"/>
                    </a:cxn>
                  </a:cxnLst>
                  <a:rect l="0" t="0" r="r" b="b"/>
                  <a:pathLst>
                    <a:path w="118" h="492">
                      <a:moveTo>
                        <a:pt x="0" y="422"/>
                      </a:moveTo>
                      <a:lnTo>
                        <a:pt x="118" y="492"/>
                      </a:lnTo>
                      <a:lnTo>
                        <a:pt x="118" y="71"/>
                      </a:lnTo>
                      <a:lnTo>
                        <a:pt x="0" y="0"/>
                      </a:lnTo>
                      <a:lnTo>
                        <a:pt x="0" y="422"/>
                      </a:lnTo>
                      <a:close/>
                    </a:path>
                  </a:pathLst>
                </a:custGeom>
                <a:grpFill/>
                <a:ln w="9525">
                  <a:solidFill>
                    <a:schemeClr val="bg1"/>
                  </a:solidFill>
                  <a:round/>
                </a:ln>
              </p:spPr>
              <p:txBody>
                <a:bodyPr vert="horz" wrap="square" lIns="91440" tIns="45720" rIns="91440" bIns="45720" numCol="1" anchor="t" anchorCtr="0" compatLnSpc="1"/>
                <a:lstStyle/>
                <a:p>
                  <a:endParaRPr lang="en-US"/>
                </a:p>
              </p:txBody>
            </p:sp>
            <p:sp>
              <p:nvSpPr>
                <p:cNvPr id="93" name="Freeform 36"/>
                <p:cNvSpPr/>
                <p:nvPr/>
              </p:nvSpPr>
              <p:spPr bwMode="auto">
                <a:xfrm>
                  <a:off x="3095625" y="622300"/>
                  <a:ext cx="184150" cy="781050"/>
                </a:xfrm>
                <a:custGeom>
                  <a:avLst/>
                  <a:gdLst/>
                  <a:ahLst/>
                  <a:cxnLst>
                    <a:cxn ang="0">
                      <a:pos x="116" y="422"/>
                    </a:cxn>
                    <a:cxn ang="0">
                      <a:pos x="0" y="492"/>
                    </a:cxn>
                    <a:cxn ang="0">
                      <a:pos x="0" y="71"/>
                    </a:cxn>
                    <a:cxn ang="0">
                      <a:pos x="116" y="0"/>
                    </a:cxn>
                    <a:cxn ang="0">
                      <a:pos x="116" y="422"/>
                    </a:cxn>
                  </a:cxnLst>
                  <a:rect l="0" t="0" r="r" b="b"/>
                  <a:pathLst>
                    <a:path w="116" h="492">
                      <a:moveTo>
                        <a:pt x="116" y="422"/>
                      </a:moveTo>
                      <a:lnTo>
                        <a:pt x="0" y="492"/>
                      </a:lnTo>
                      <a:lnTo>
                        <a:pt x="0" y="71"/>
                      </a:lnTo>
                      <a:lnTo>
                        <a:pt x="116" y="0"/>
                      </a:lnTo>
                      <a:lnTo>
                        <a:pt x="116" y="422"/>
                      </a:lnTo>
                      <a:close/>
                    </a:path>
                  </a:pathLst>
                </a:custGeom>
                <a:grpFill/>
                <a:ln w="9525">
                  <a:solidFill>
                    <a:schemeClr val="bg1"/>
                  </a:solidFill>
                  <a:round/>
                </a:ln>
              </p:spPr>
              <p:txBody>
                <a:bodyPr vert="horz" wrap="square" lIns="91440" tIns="45720" rIns="91440" bIns="45720" numCol="1" anchor="t" anchorCtr="0" compatLnSpc="1"/>
                <a:lstStyle/>
                <a:p>
                  <a:endParaRPr lang="en-US"/>
                </a:p>
              </p:txBody>
            </p:sp>
            <p:sp>
              <p:nvSpPr>
                <p:cNvPr id="94" name="Freeform 37"/>
                <p:cNvSpPr/>
                <p:nvPr/>
              </p:nvSpPr>
              <p:spPr bwMode="auto">
                <a:xfrm>
                  <a:off x="2908300" y="512763"/>
                  <a:ext cx="371475" cy="222250"/>
                </a:xfrm>
                <a:custGeom>
                  <a:avLst/>
                  <a:gdLst/>
                  <a:ahLst/>
                  <a:cxnLst>
                    <a:cxn ang="0">
                      <a:pos x="0" y="69"/>
                    </a:cxn>
                    <a:cxn ang="0">
                      <a:pos x="118" y="0"/>
                    </a:cxn>
                    <a:cxn ang="0">
                      <a:pos x="234" y="69"/>
                    </a:cxn>
                    <a:cxn ang="0">
                      <a:pos x="118" y="140"/>
                    </a:cxn>
                    <a:cxn ang="0">
                      <a:pos x="0" y="69"/>
                    </a:cxn>
                  </a:cxnLst>
                  <a:rect l="0" t="0" r="r" b="b"/>
                  <a:pathLst>
                    <a:path w="234" h="140">
                      <a:moveTo>
                        <a:pt x="0" y="69"/>
                      </a:moveTo>
                      <a:lnTo>
                        <a:pt x="118" y="0"/>
                      </a:lnTo>
                      <a:lnTo>
                        <a:pt x="234" y="69"/>
                      </a:lnTo>
                      <a:lnTo>
                        <a:pt x="118" y="140"/>
                      </a:lnTo>
                      <a:lnTo>
                        <a:pt x="0" y="69"/>
                      </a:lnTo>
                      <a:close/>
                    </a:path>
                  </a:pathLst>
                </a:custGeom>
                <a:blipFill>
                  <a:blip r:embed="rId5"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grpSp>
          <p:grpSp>
            <p:nvGrpSpPr>
              <p:cNvPr id="35" name="Group 18"/>
              <p:cNvGrpSpPr/>
              <p:nvPr/>
            </p:nvGrpSpPr>
            <p:grpSpPr>
              <a:xfrm>
                <a:off x="5200650" y="1565273"/>
                <a:ext cx="739776" cy="2006602"/>
                <a:chOff x="3354388" y="400050"/>
                <a:chExt cx="369888" cy="1003301"/>
              </a:xfrm>
              <a:noFill/>
            </p:grpSpPr>
            <p:sp>
              <p:nvSpPr>
                <p:cNvPr id="89" name="Freeform 38"/>
                <p:cNvSpPr/>
                <p:nvPr/>
              </p:nvSpPr>
              <p:spPr bwMode="auto">
                <a:xfrm>
                  <a:off x="3354388" y="512763"/>
                  <a:ext cx="184150" cy="890588"/>
                </a:xfrm>
                <a:custGeom>
                  <a:avLst/>
                  <a:gdLst/>
                  <a:ahLst/>
                  <a:cxnLst>
                    <a:cxn ang="0">
                      <a:pos x="0" y="491"/>
                    </a:cxn>
                    <a:cxn ang="0">
                      <a:pos x="116" y="561"/>
                    </a:cxn>
                    <a:cxn ang="0">
                      <a:pos x="116" y="69"/>
                    </a:cxn>
                    <a:cxn ang="0">
                      <a:pos x="0" y="0"/>
                    </a:cxn>
                    <a:cxn ang="0">
                      <a:pos x="0" y="491"/>
                    </a:cxn>
                  </a:cxnLst>
                  <a:rect l="0" t="0" r="r" b="b"/>
                  <a:pathLst>
                    <a:path w="116" h="561">
                      <a:moveTo>
                        <a:pt x="0" y="491"/>
                      </a:moveTo>
                      <a:lnTo>
                        <a:pt x="116" y="561"/>
                      </a:lnTo>
                      <a:lnTo>
                        <a:pt x="116" y="69"/>
                      </a:lnTo>
                      <a:lnTo>
                        <a:pt x="0" y="0"/>
                      </a:lnTo>
                      <a:lnTo>
                        <a:pt x="0" y="491"/>
                      </a:lnTo>
                      <a:close/>
                    </a:path>
                  </a:pathLst>
                </a:custGeom>
                <a:grpFill/>
                <a:ln w="9525">
                  <a:solidFill>
                    <a:schemeClr val="bg1"/>
                  </a:solidFill>
                  <a:round/>
                </a:ln>
              </p:spPr>
              <p:txBody>
                <a:bodyPr vert="horz" wrap="square" lIns="91440" tIns="45720" rIns="91440" bIns="45720" numCol="1" anchor="t" anchorCtr="0" compatLnSpc="1"/>
                <a:lstStyle/>
                <a:p>
                  <a:endParaRPr lang="en-US"/>
                </a:p>
              </p:txBody>
            </p:sp>
            <p:sp>
              <p:nvSpPr>
                <p:cNvPr id="90" name="Freeform 39"/>
                <p:cNvSpPr/>
                <p:nvPr/>
              </p:nvSpPr>
              <p:spPr bwMode="auto">
                <a:xfrm>
                  <a:off x="3538538" y="512763"/>
                  <a:ext cx="185738" cy="890588"/>
                </a:xfrm>
                <a:custGeom>
                  <a:avLst/>
                  <a:gdLst/>
                  <a:ahLst/>
                  <a:cxnLst>
                    <a:cxn ang="0">
                      <a:pos x="117" y="491"/>
                    </a:cxn>
                    <a:cxn ang="0">
                      <a:pos x="0" y="561"/>
                    </a:cxn>
                    <a:cxn ang="0">
                      <a:pos x="0" y="69"/>
                    </a:cxn>
                    <a:cxn ang="0">
                      <a:pos x="117" y="0"/>
                    </a:cxn>
                    <a:cxn ang="0">
                      <a:pos x="117" y="491"/>
                    </a:cxn>
                  </a:cxnLst>
                  <a:rect l="0" t="0" r="r" b="b"/>
                  <a:pathLst>
                    <a:path w="117" h="561">
                      <a:moveTo>
                        <a:pt x="117" y="491"/>
                      </a:moveTo>
                      <a:lnTo>
                        <a:pt x="0" y="561"/>
                      </a:lnTo>
                      <a:lnTo>
                        <a:pt x="0" y="69"/>
                      </a:lnTo>
                      <a:lnTo>
                        <a:pt x="117" y="0"/>
                      </a:lnTo>
                      <a:lnTo>
                        <a:pt x="117" y="491"/>
                      </a:lnTo>
                      <a:close/>
                    </a:path>
                  </a:pathLst>
                </a:custGeom>
                <a:grpFill/>
                <a:ln w="9525">
                  <a:solidFill>
                    <a:schemeClr val="bg1"/>
                  </a:solidFill>
                  <a:round/>
                </a:ln>
              </p:spPr>
              <p:txBody>
                <a:bodyPr vert="horz" wrap="square" lIns="91440" tIns="45720" rIns="91440" bIns="45720" numCol="1" anchor="t" anchorCtr="0" compatLnSpc="1"/>
                <a:lstStyle/>
                <a:p>
                  <a:endParaRPr lang="en-US"/>
                </a:p>
              </p:txBody>
            </p:sp>
            <p:sp>
              <p:nvSpPr>
                <p:cNvPr id="91" name="Freeform 40"/>
                <p:cNvSpPr/>
                <p:nvPr/>
              </p:nvSpPr>
              <p:spPr bwMode="auto">
                <a:xfrm>
                  <a:off x="3354388" y="400050"/>
                  <a:ext cx="369888" cy="222250"/>
                </a:xfrm>
                <a:custGeom>
                  <a:avLst/>
                  <a:gdLst/>
                  <a:ahLst/>
                  <a:cxnLst>
                    <a:cxn ang="0">
                      <a:pos x="0" y="71"/>
                    </a:cxn>
                    <a:cxn ang="0">
                      <a:pos x="116" y="0"/>
                    </a:cxn>
                    <a:cxn ang="0">
                      <a:pos x="233" y="71"/>
                    </a:cxn>
                    <a:cxn ang="0">
                      <a:pos x="116" y="140"/>
                    </a:cxn>
                    <a:cxn ang="0">
                      <a:pos x="0" y="71"/>
                    </a:cxn>
                  </a:cxnLst>
                  <a:rect l="0" t="0" r="r" b="b"/>
                  <a:pathLst>
                    <a:path w="233" h="140">
                      <a:moveTo>
                        <a:pt x="0" y="71"/>
                      </a:moveTo>
                      <a:lnTo>
                        <a:pt x="116" y="0"/>
                      </a:lnTo>
                      <a:lnTo>
                        <a:pt x="233" y="71"/>
                      </a:lnTo>
                      <a:lnTo>
                        <a:pt x="116" y="140"/>
                      </a:lnTo>
                      <a:lnTo>
                        <a:pt x="0" y="71"/>
                      </a:lnTo>
                      <a:close/>
                    </a:path>
                  </a:pathLst>
                </a:custGeom>
                <a:blipFill>
                  <a:blip r:embed="rId6"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grpSp>
          <p:grpSp>
            <p:nvGrpSpPr>
              <p:cNvPr id="36" name="Group 26"/>
              <p:cNvGrpSpPr/>
              <p:nvPr/>
            </p:nvGrpSpPr>
            <p:grpSpPr>
              <a:xfrm>
                <a:off x="5943600" y="981075"/>
                <a:ext cx="742950" cy="2597152"/>
                <a:chOff x="3798888" y="104775"/>
                <a:chExt cx="371475" cy="1298576"/>
              </a:xfrm>
              <a:noFill/>
            </p:grpSpPr>
            <p:sp>
              <p:nvSpPr>
                <p:cNvPr id="86" name="Freeform 44"/>
                <p:cNvSpPr/>
                <p:nvPr/>
              </p:nvSpPr>
              <p:spPr bwMode="auto">
                <a:xfrm>
                  <a:off x="3798888" y="217488"/>
                  <a:ext cx="185738" cy="1185863"/>
                </a:xfrm>
                <a:custGeom>
                  <a:avLst/>
                  <a:gdLst/>
                  <a:ahLst/>
                  <a:cxnLst>
                    <a:cxn ang="0">
                      <a:pos x="0" y="677"/>
                    </a:cxn>
                    <a:cxn ang="0">
                      <a:pos x="117" y="747"/>
                    </a:cxn>
                    <a:cxn ang="0">
                      <a:pos x="117" y="69"/>
                    </a:cxn>
                    <a:cxn ang="0">
                      <a:pos x="0" y="0"/>
                    </a:cxn>
                    <a:cxn ang="0">
                      <a:pos x="0" y="677"/>
                    </a:cxn>
                  </a:cxnLst>
                  <a:rect l="0" t="0" r="r" b="b"/>
                  <a:pathLst>
                    <a:path w="117" h="747">
                      <a:moveTo>
                        <a:pt x="0" y="677"/>
                      </a:moveTo>
                      <a:lnTo>
                        <a:pt x="117" y="747"/>
                      </a:lnTo>
                      <a:lnTo>
                        <a:pt x="117" y="69"/>
                      </a:lnTo>
                      <a:lnTo>
                        <a:pt x="0" y="0"/>
                      </a:lnTo>
                      <a:lnTo>
                        <a:pt x="0" y="677"/>
                      </a:lnTo>
                      <a:close/>
                    </a:path>
                  </a:pathLst>
                </a:custGeom>
                <a:grpFill/>
                <a:ln w="9525">
                  <a:solidFill>
                    <a:schemeClr val="bg1"/>
                  </a:solidFill>
                  <a:round/>
                </a:ln>
              </p:spPr>
              <p:txBody>
                <a:bodyPr vert="horz" wrap="square" lIns="91440" tIns="45720" rIns="91440" bIns="45720" numCol="1" anchor="t" anchorCtr="0" compatLnSpc="1"/>
                <a:lstStyle/>
                <a:p>
                  <a:endParaRPr lang="en-US"/>
                </a:p>
              </p:txBody>
            </p:sp>
            <p:sp>
              <p:nvSpPr>
                <p:cNvPr id="87" name="Freeform 45"/>
                <p:cNvSpPr/>
                <p:nvPr/>
              </p:nvSpPr>
              <p:spPr bwMode="auto">
                <a:xfrm>
                  <a:off x="3984625" y="217488"/>
                  <a:ext cx="185738" cy="1185863"/>
                </a:xfrm>
                <a:custGeom>
                  <a:avLst/>
                  <a:gdLst/>
                  <a:ahLst/>
                  <a:cxnLst>
                    <a:cxn ang="0">
                      <a:pos x="117" y="677"/>
                    </a:cxn>
                    <a:cxn ang="0">
                      <a:pos x="0" y="747"/>
                    </a:cxn>
                    <a:cxn ang="0">
                      <a:pos x="0" y="69"/>
                    </a:cxn>
                    <a:cxn ang="0">
                      <a:pos x="117" y="0"/>
                    </a:cxn>
                    <a:cxn ang="0">
                      <a:pos x="117" y="677"/>
                    </a:cxn>
                  </a:cxnLst>
                  <a:rect l="0" t="0" r="r" b="b"/>
                  <a:pathLst>
                    <a:path w="117" h="747">
                      <a:moveTo>
                        <a:pt x="117" y="677"/>
                      </a:moveTo>
                      <a:lnTo>
                        <a:pt x="0" y="747"/>
                      </a:lnTo>
                      <a:lnTo>
                        <a:pt x="0" y="69"/>
                      </a:lnTo>
                      <a:lnTo>
                        <a:pt x="117" y="0"/>
                      </a:lnTo>
                      <a:lnTo>
                        <a:pt x="117" y="677"/>
                      </a:lnTo>
                      <a:close/>
                    </a:path>
                  </a:pathLst>
                </a:custGeom>
                <a:grpFill/>
                <a:ln w="9525">
                  <a:solidFill>
                    <a:schemeClr val="bg1"/>
                  </a:solidFill>
                  <a:round/>
                </a:ln>
              </p:spPr>
              <p:txBody>
                <a:bodyPr vert="horz" wrap="square" lIns="91440" tIns="45720" rIns="91440" bIns="45720" numCol="1" anchor="t" anchorCtr="0" compatLnSpc="1"/>
                <a:lstStyle/>
                <a:p>
                  <a:endParaRPr lang="en-US"/>
                </a:p>
              </p:txBody>
            </p:sp>
            <p:sp>
              <p:nvSpPr>
                <p:cNvPr id="88" name="Freeform 46"/>
                <p:cNvSpPr/>
                <p:nvPr/>
              </p:nvSpPr>
              <p:spPr bwMode="auto">
                <a:xfrm>
                  <a:off x="3798888" y="104775"/>
                  <a:ext cx="371475" cy="222250"/>
                </a:xfrm>
                <a:custGeom>
                  <a:avLst/>
                  <a:gdLst/>
                  <a:ahLst/>
                  <a:cxnLst>
                    <a:cxn ang="0">
                      <a:pos x="0" y="71"/>
                    </a:cxn>
                    <a:cxn ang="0">
                      <a:pos x="117" y="0"/>
                    </a:cxn>
                    <a:cxn ang="0">
                      <a:pos x="234" y="71"/>
                    </a:cxn>
                    <a:cxn ang="0">
                      <a:pos x="117" y="140"/>
                    </a:cxn>
                    <a:cxn ang="0">
                      <a:pos x="0" y="71"/>
                    </a:cxn>
                  </a:cxnLst>
                  <a:rect l="0" t="0" r="r" b="b"/>
                  <a:pathLst>
                    <a:path w="234" h="140">
                      <a:moveTo>
                        <a:pt x="0" y="71"/>
                      </a:moveTo>
                      <a:lnTo>
                        <a:pt x="117" y="0"/>
                      </a:lnTo>
                      <a:lnTo>
                        <a:pt x="234" y="71"/>
                      </a:lnTo>
                      <a:lnTo>
                        <a:pt x="117" y="140"/>
                      </a:lnTo>
                      <a:lnTo>
                        <a:pt x="0" y="71"/>
                      </a:lnTo>
                      <a:close/>
                    </a:path>
                  </a:pathLst>
                </a:custGeom>
                <a:blipFill>
                  <a:blip r:embed="rId5"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grpSp>
          <p:grpSp>
            <p:nvGrpSpPr>
              <p:cNvPr id="37" name="Group 30"/>
              <p:cNvGrpSpPr/>
              <p:nvPr/>
            </p:nvGrpSpPr>
            <p:grpSpPr>
              <a:xfrm>
                <a:off x="1485898" y="2724150"/>
                <a:ext cx="742952" cy="889000"/>
                <a:chOff x="1127125" y="958850"/>
                <a:chExt cx="371476" cy="444500"/>
              </a:xfrm>
              <a:noFill/>
            </p:grpSpPr>
            <p:sp>
              <p:nvSpPr>
                <p:cNvPr id="83" name="Freeform 47"/>
                <p:cNvSpPr/>
                <p:nvPr/>
              </p:nvSpPr>
              <p:spPr bwMode="auto">
                <a:xfrm>
                  <a:off x="1127125" y="1069975"/>
                  <a:ext cx="185738" cy="333375"/>
                </a:xfrm>
                <a:custGeom>
                  <a:avLst/>
                  <a:gdLst/>
                  <a:ahLst/>
                  <a:cxnLst>
                    <a:cxn ang="0">
                      <a:pos x="0" y="140"/>
                    </a:cxn>
                    <a:cxn ang="0">
                      <a:pos x="117" y="210"/>
                    </a:cxn>
                    <a:cxn ang="0">
                      <a:pos x="117" y="70"/>
                    </a:cxn>
                    <a:cxn ang="0">
                      <a:pos x="0" y="0"/>
                    </a:cxn>
                    <a:cxn ang="0">
                      <a:pos x="0" y="140"/>
                    </a:cxn>
                  </a:cxnLst>
                  <a:rect l="0" t="0" r="r" b="b"/>
                  <a:pathLst>
                    <a:path w="117" h="210">
                      <a:moveTo>
                        <a:pt x="0" y="140"/>
                      </a:moveTo>
                      <a:lnTo>
                        <a:pt x="117" y="210"/>
                      </a:lnTo>
                      <a:lnTo>
                        <a:pt x="117" y="70"/>
                      </a:lnTo>
                      <a:lnTo>
                        <a:pt x="0" y="0"/>
                      </a:lnTo>
                      <a:lnTo>
                        <a:pt x="0" y="140"/>
                      </a:lnTo>
                      <a:close/>
                    </a:path>
                  </a:pathLst>
                </a:custGeom>
                <a:grpFill/>
                <a:ln w="9525">
                  <a:solidFill>
                    <a:schemeClr val="bg1"/>
                  </a:solidFill>
                  <a:round/>
                </a:ln>
              </p:spPr>
              <p:txBody>
                <a:bodyPr vert="horz" wrap="square" lIns="91440" tIns="45720" rIns="91440" bIns="45720" numCol="1" anchor="t" anchorCtr="0" compatLnSpc="1"/>
                <a:lstStyle/>
                <a:p>
                  <a:endParaRPr lang="en-US"/>
                </a:p>
              </p:txBody>
            </p:sp>
            <p:sp>
              <p:nvSpPr>
                <p:cNvPr id="84" name="Freeform 48"/>
                <p:cNvSpPr/>
                <p:nvPr/>
              </p:nvSpPr>
              <p:spPr bwMode="auto">
                <a:xfrm>
                  <a:off x="1312863" y="1069975"/>
                  <a:ext cx="185738" cy="333375"/>
                </a:xfrm>
                <a:custGeom>
                  <a:avLst/>
                  <a:gdLst/>
                  <a:ahLst/>
                  <a:cxnLst>
                    <a:cxn ang="0">
                      <a:pos x="117" y="140"/>
                    </a:cxn>
                    <a:cxn ang="0">
                      <a:pos x="0" y="210"/>
                    </a:cxn>
                    <a:cxn ang="0">
                      <a:pos x="0" y="70"/>
                    </a:cxn>
                    <a:cxn ang="0">
                      <a:pos x="117" y="0"/>
                    </a:cxn>
                    <a:cxn ang="0">
                      <a:pos x="117" y="140"/>
                    </a:cxn>
                  </a:cxnLst>
                  <a:rect l="0" t="0" r="r" b="b"/>
                  <a:pathLst>
                    <a:path w="117" h="210">
                      <a:moveTo>
                        <a:pt x="117" y="140"/>
                      </a:moveTo>
                      <a:lnTo>
                        <a:pt x="0" y="210"/>
                      </a:lnTo>
                      <a:lnTo>
                        <a:pt x="0" y="70"/>
                      </a:lnTo>
                      <a:lnTo>
                        <a:pt x="117" y="0"/>
                      </a:lnTo>
                      <a:lnTo>
                        <a:pt x="117" y="140"/>
                      </a:lnTo>
                      <a:close/>
                    </a:path>
                  </a:pathLst>
                </a:custGeom>
                <a:grpFill/>
                <a:ln w="9525">
                  <a:solidFill>
                    <a:schemeClr val="bg1"/>
                  </a:solidFill>
                  <a:round/>
                </a:ln>
              </p:spPr>
              <p:txBody>
                <a:bodyPr vert="horz" wrap="square" lIns="91440" tIns="45720" rIns="91440" bIns="45720" numCol="1" anchor="t" anchorCtr="0" compatLnSpc="1"/>
                <a:lstStyle/>
                <a:p>
                  <a:endParaRPr lang="en-US"/>
                </a:p>
              </p:txBody>
            </p:sp>
            <p:sp>
              <p:nvSpPr>
                <p:cNvPr id="85" name="Freeform 49"/>
                <p:cNvSpPr/>
                <p:nvPr/>
              </p:nvSpPr>
              <p:spPr bwMode="auto">
                <a:xfrm>
                  <a:off x="1127125" y="958850"/>
                  <a:ext cx="371475" cy="222250"/>
                </a:xfrm>
                <a:custGeom>
                  <a:avLst/>
                  <a:gdLst/>
                  <a:ahLst/>
                  <a:cxnLst>
                    <a:cxn ang="0">
                      <a:pos x="0" y="70"/>
                    </a:cxn>
                    <a:cxn ang="0">
                      <a:pos x="117" y="0"/>
                    </a:cxn>
                    <a:cxn ang="0">
                      <a:pos x="234" y="70"/>
                    </a:cxn>
                    <a:cxn ang="0">
                      <a:pos x="117" y="140"/>
                    </a:cxn>
                    <a:cxn ang="0">
                      <a:pos x="0" y="70"/>
                    </a:cxn>
                  </a:cxnLst>
                  <a:rect l="0" t="0" r="r" b="b"/>
                  <a:pathLst>
                    <a:path w="234" h="140">
                      <a:moveTo>
                        <a:pt x="0" y="70"/>
                      </a:moveTo>
                      <a:lnTo>
                        <a:pt x="117" y="0"/>
                      </a:lnTo>
                      <a:lnTo>
                        <a:pt x="234" y="70"/>
                      </a:lnTo>
                      <a:lnTo>
                        <a:pt x="117" y="140"/>
                      </a:lnTo>
                      <a:lnTo>
                        <a:pt x="0" y="70"/>
                      </a:lnTo>
                      <a:close/>
                    </a:path>
                  </a:pathLst>
                </a:custGeom>
                <a:blipFill>
                  <a:blip r:embed="rId5"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grpSp>
          <p:grpSp>
            <p:nvGrpSpPr>
              <p:cNvPr id="38" name="Group 46"/>
              <p:cNvGrpSpPr/>
              <p:nvPr/>
            </p:nvGrpSpPr>
            <p:grpSpPr>
              <a:xfrm>
                <a:off x="1295400" y="2038350"/>
                <a:ext cx="631634" cy="700900"/>
                <a:chOff x="892366" y="1276350"/>
                <a:chExt cx="631634" cy="700900"/>
              </a:xfrm>
            </p:grpSpPr>
            <p:sp>
              <p:nvSpPr>
                <p:cNvPr id="81" name="Freeform 1304"/>
                <p:cNvSpPr/>
                <p:nvPr/>
              </p:nvSpPr>
              <p:spPr bwMode="auto">
                <a:xfrm>
                  <a:off x="914400" y="1276350"/>
                  <a:ext cx="609600" cy="700900"/>
                </a:xfrm>
                <a:custGeom>
                  <a:avLst/>
                  <a:gdLst/>
                  <a:ahLst/>
                  <a:cxnLst>
                    <a:cxn ang="0">
                      <a:pos x="0" y="178"/>
                    </a:cxn>
                    <a:cxn ang="0">
                      <a:pos x="180" y="0"/>
                    </a:cxn>
                    <a:cxn ang="0">
                      <a:pos x="358" y="178"/>
                    </a:cxn>
                    <a:cxn ang="0">
                      <a:pos x="207" y="347"/>
                    </a:cxn>
                    <a:cxn ang="0">
                      <a:pos x="176" y="407"/>
                    </a:cxn>
                    <a:cxn ang="0">
                      <a:pos x="148" y="347"/>
                    </a:cxn>
                    <a:cxn ang="0">
                      <a:pos x="0" y="178"/>
                    </a:cxn>
                  </a:cxnLst>
                  <a:rect l="0" t="0" r="r" b="b"/>
                  <a:pathLst>
                    <a:path w="358" h="407">
                      <a:moveTo>
                        <a:pt x="0" y="178"/>
                      </a:moveTo>
                      <a:cubicBezTo>
                        <a:pt x="0" y="80"/>
                        <a:pt x="80" y="0"/>
                        <a:pt x="180" y="0"/>
                      </a:cubicBezTo>
                      <a:cubicBezTo>
                        <a:pt x="278" y="0"/>
                        <a:pt x="358" y="80"/>
                        <a:pt x="358" y="178"/>
                      </a:cubicBezTo>
                      <a:cubicBezTo>
                        <a:pt x="358" y="263"/>
                        <a:pt x="293" y="334"/>
                        <a:pt x="207" y="347"/>
                      </a:cubicBezTo>
                      <a:cubicBezTo>
                        <a:pt x="176" y="407"/>
                        <a:pt x="176" y="407"/>
                        <a:pt x="176" y="407"/>
                      </a:cubicBezTo>
                      <a:cubicBezTo>
                        <a:pt x="148" y="347"/>
                        <a:pt x="148" y="347"/>
                        <a:pt x="148" y="347"/>
                      </a:cubicBezTo>
                      <a:cubicBezTo>
                        <a:pt x="63" y="331"/>
                        <a:pt x="0" y="260"/>
                        <a:pt x="0" y="178"/>
                      </a:cubicBezTo>
                      <a:close/>
                    </a:path>
                  </a:pathLst>
                </a:custGeom>
                <a:blipFill>
                  <a:blip r:embed="rId8"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sp>
              <p:nvSpPr>
                <p:cNvPr id="82" name="Content Placeholder 2"/>
                <p:cNvSpPr txBox="1"/>
                <p:nvPr/>
              </p:nvSpPr>
              <p:spPr>
                <a:xfrm>
                  <a:off x="892366" y="1374584"/>
                  <a:ext cx="631634" cy="37636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id-ID" sz="1800" spc="-150" dirty="0">
                      <a:solidFill>
                        <a:schemeClr val="bg1">
                          <a:lumMod val="95000"/>
                        </a:schemeClr>
                      </a:solidFill>
                      <a:latin typeface="Open Sans" pitchFamily="34" charset="0"/>
                      <a:ea typeface="Open Sans" pitchFamily="34" charset="0"/>
                      <a:cs typeface="Open Sans" pitchFamily="34" charset="0"/>
                    </a:rPr>
                    <a:t>10 %</a:t>
                  </a:r>
                  <a:endParaRPr lang="en-US" sz="1800" spc="-150" dirty="0">
                    <a:solidFill>
                      <a:schemeClr val="bg1">
                        <a:lumMod val="95000"/>
                      </a:schemeClr>
                    </a:solidFill>
                    <a:latin typeface="Open Sans" pitchFamily="34" charset="0"/>
                    <a:ea typeface="Open Sans" pitchFamily="34" charset="0"/>
                    <a:cs typeface="Open Sans" pitchFamily="34" charset="0"/>
                  </a:endParaRPr>
                </a:p>
              </p:txBody>
            </p:sp>
          </p:grpSp>
          <p:grpSp>
            <p:nvGrpSpPr>
              <p:cNvPr id="39" name="Group 49"/>
              <p:cNvGrpSpPr/>
              <p:nvPr/>
            </p:nvGrpSpPr>
            <p:grpSpPr>
              <a:xfrm>
                <a:off x="1981200" y="1733550"/>
                <a:ext cx="631634" cy="700900"/>
                <a:chOff x="892366" y="1276350"/>
                <a:chExt cx="631634" cy="700900"/>
              </a:xfrm>
            </p:grpSpPr>
            <p:sp>
              <p:nvSpPr>
                <p:cNvPr id="79" name="Freeform 1304"/>
                <p:cNvSpPr/>
                <p:nvPr/>
              </p:nvSpPr>
              <p:spPr bwMode="auto">
                <a:xfrm>
                  <a:off x="914400" y="1276350"/>
                  <a:ext cx="609600" cy="700900"/>
                </a:xfrm>
                <a:custGeom>
                  <a:avLst/>
                  <a:gdLst/>
                  <a:ahLst/>
                  <a:cxnLst>
                    <a:cxn ang="0">
                      <a:pos x="0" y="178"/>
                    </a:cxn>
                    <a:cxn ang="0">
                      <a:pos x="180" y="0"/>
                    </a:cxn>
                    <a:cxn ang="0">
                      <a:pos x="358" y="178"/>
                    </a:cxn>
                    <a:cxn ang="0">
                      <a:pos x="207" y="347"/>
                    </a:cxn>
                    <a:cxn ang="0">
                      <a:pos x="176" y="407"/>
                    </a:cxn>
                    <a:cxn ang="0">
                      <a:pos x="148" y="347"/>
                    </a:cxn>
                    <a:cxn ang="0">
                      <a:pos x="0" y="178"/>
                    </a:cxn>
                  </a:cxnLst>
                  <a:rect l="0" t="0" r="r" b="b"/>
                  <a:pathLst>
                    <a:path w="358" h="407">
                      <a:moveTo>
                        <a:pt x="0" y="178"/>
                      </a:moveTo>
                      <a:cubicBezTo>
                        <a:pt x="0" y="80"/>
                        <a:pt x="80" y="0"/>
                        <a:pt x="180" y="0"/>
                      </a:cubicBezTo>
                      <a:cubicBezTo>
                        <a:pt x="278" y="0"/>
                        <a:pt x="358" y="80"/>
                        <a:pt x="358" y="178"/>
                      </a:cubicBezTo>
                      <a:cubicBezTo>
                        <a:pt x="358" y="263"/>
                        <a:pt x="293" y="334"/>
                        <a:pt x="207" y="347"/>
                      </a:cubicBezTo>
                      <a:cubicBezTo>
                        <a:pt x="176" y="407"/>
                        <a:pt x="176" y="407"/>
                        <a:pt x="176" y="407"/>
                      </a:cubicBezTo>
                      <a:cubicBezTo>
                        <a:pt x="148" y="347"/>
                        <a:pt x="148" y="347"/>
                        <a:pt x="148" y="347"/>
                      </a:cubicBezTo>
                      <a:cubicBezTo>
                        <a:pt x="63" y="331"/>
                        <a:pt x="0" y="260"/>
                        <a:pt x="0" y="178"/>
                      </a:cubicBezTo>
                      <a:close/>
                    </a:path>
                  </a:pathLst>
                </a:custGeom>
                <a:blipFill>
                  <a:blip r:embed="rId8"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sp>
              <p:nvSpPr>
                <p:cNvPr id="80" name="Content Placeholder 2"/>
                <p:cNvSpPr txBox="1"/>
                <p:nvPr/>
              </p:nvSpPr>
              <p:spPr>
                <a:xfrm>
                  <a:off x="892366" y="1374584"/>
                  <a:ext cx="631634" cy="37636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id-ID" sz="1800" spc="-150" dirty="0">
                      <a:solidFill>
                        <a:schemeClr val="bg1">
                          <a:lumMod val="95000"/>
                        </a:schemeClr>
                      </a:solidFill>
                      <a:latin typeface="Open Sans" pitchFamily="34" charset="0"/>
                      <a:ea typeface="Open Sans" pitchFamily="34" charset="0"/>
                      <a:cs typeface="Open Sans" pitchFamily="34" charset="0"/>
                    </a:rPr>
                    <a:t>15%</a:t>
                  </a:r>
                  <a:endParaRPr lang="en-US" sz="1800" spc="-150" dirty="0">
                    <a:solidFill>
                      <a:schemeClr val="bg1">
                        <a:lumMod val="95000"/>
                      </a:schemeClr>
                    </a:solidFill>
                    <a:latin typeface="Open Sans" pitchFamily="34" charset="0"/>
                    <a:ea typeface="Open Sans" pitchFamily="34" charset="0"/>
                    <a:cs typeface="Open Sans" pitchFamily="34" charset="0"/>
                  </a:endParaRPr>
                </a:p>
              </p:txBody>
            </p:sp>
          </p:grpSp>
          <p:grpSp>
            <p:nvGrpSpPr>
              <p:cNvPr id="40" name="Group 52"/>
              <p:cNvGrpSpPr/>
              <p:nvPr/>
            </p:nvGrpSpPr>
            <p:grpSpPr>
              <a:xfrm>
                <a:off x="2667000" y="1413650"/>
                <a:ext cx="631634" cy="700900"/>
                <a:chOff x="892366" y="1276350"/>
                <a:chExt cx="631634" cy="700900"/>
              </a:xfrm>
            </p:grpSpPr>
            <p:sp>
              <p:nvSpPr>
                <p:cNvPr id="77" name="Freeform 1304"/>
                <p:cNvSpPr/>
                <p:nvPr/>
              </p:nvSpPr>
              <p:spPr bwMode="auto">
                <a:xfrm>
                  <a:off x="914400" y="1276350"/>
                  <a:ext cx="609600" cy="700900"/>
                </a:xfrm>
                <a:custGeom>
                  <a:avLst/>
                  <a:gdLst/>
                  <a:ahLst/>
                  <a:cxnLst>
                    <a:cxn ang="0">
                      <a:pos x="0" y="178"/>
                    </a:cxn>
                    <a:cxn ang="0">
                      <a:pos x="180" y="0"/>
                    </a:cxn>
                    <a:cxn ang="0">
                      <a:pos x="358" y="178"/>
                    </a:cxn>
                    <a:cxn ang="0">
                      <a:pos x="207" y="347"/>
                    </a:cxn>
                    <a:cxn ang="0">
                      <a:pos x="176" y="407"/>
                    </a:cxn>
                    <a:cxn ang="0">
                      <a:pos x="148" y="347"/>
                    </a:cxn>
                    <a:cxn ang="0">
                      <a:pos x="0" y="178"/>
                    </a:cxn>
                  </a:cxnLst>
                  <a:rect l="0" t="0" r="r" b="b"/>
                  <a:pathLst>
                    <a:path w="358" h="407">
                      <a:moveTo>
                        <a:pt x="0" y="178"/>
                      </a:moveTo>
                      <a:cubicBezTo>
                        <a:pt x="0" y="80"/>
                        <a:pt x="80" y="0"/>
                        <a:pt x="180" y="0"/>
                      </a:cubicBezTo>
                      <a:cubicBezTo>
                        <a:pt x="278" y="0"/>
                        <a:pt x="358" y="80"/>
                        <a:pt x="358" y="178"/>
                      </a:cubicBezTo>
                      <a:cubicBezTo>
                        <a:pt x="358" y="263"/>
                        <a:pt x="293" y="334"/>
                        <a:pt x="207" y="347"/>
                      </a:cubicBezTo>
                      <a:cubicBezTo>
                        <a:pt x="176" y="407"/>
                        <a:pt x="176" y="407"/>
                        <a:pt x="176" y="407"/>
                      </a:cubicBezTo>
                      <a:cubicBezTo>
                        <a:pt x="148" y="347"/>
                        <a:pt x="148" y="347"/>
                        <a:pt x="148" y="347"/>
                      </a:cubicBezTo>
                      <a:cubicBezTo>
                        <a:pt x="63" y="331"/>
                        <a:pt x="0" y="260"/>
                        <a:pt x="0" y="178"/>
                      </a:cubicBezTo>
                      <a:close/>
                    </a:path>
                  </a:pathLst>
                </a:custGeom>
                <a:blipFill>
                  <a:blip r:embed="rId8"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sp>
              <p:nvSpPr>
                <p:cNvPr id="78" name="Content Placeholder 2"/>
                <p:cNvSpPr txBox="1"/>
                <p:nvPr/>
              </p:nvSpPr>
              <p:spPr>
                <a:xfrm>
                  <a:off x="892366" y="1374584"/>
                  <a:ext cx="631634" cy="37636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id-ID" sz="1800" spc="-150" dirty="0">
                      <a:solidFill>
                        <a:schemeClr val="bg1">
                          <a:lumMod val="95000"/>
                        </a:schemeClr>
                      </a:solidFill>
                      <a:latin typeface="Open Sans" pitchFamily="34" charset="0"/>
                      <a:ea typeface="Open Sans" pitchFamily="34" charset="0"/>
                      <a:cs typeface="Open Sans" pitchFamily="34" charset="0"/>
                    </a:rPr>
                    <a:t>20 %</a:t>
                  </a:r>
                  <a:endParaRPr lang="en-US" sz="1800" spc="-150" dirty="0">
                    <a:solidFill>
                      <a:schemeClr val="bg1">
                        <a:lumMod val="95000"/>
                      </a:schemeClr>
                    </a:solidFill>
                    <a:latin typeface="Open Sans" pitchFamily="34" charset="0"/>
                    <a:ea typeface="Open Sans" pitchFamily="34" charset="0"/>
                    <a:cs typeface="Open Sans" pitchFamily="34" charset="0"/>
                  </a:endParaRPr>
                </a:p>
              </p:txBody>
            </p:sp>
          </p:grpSp>
          <p:grpSp>
            <p:nvGrpSpPr>
              <p:cNvPr id="41" name="Group 55"/>
              <p:cNvGrpSpPr/>
              <p:nvPr/>
            </p:nvGrpSpPr>
            <p:grpSpPr>
              <a:xfrm>
                <a:off x="3483166" y="971550"/>
                <a:ext cx="631634" cy="700900"/>
                <a:chOff x="892366" y="1276350"/>
                <a:chExt cx="631634" cy="700900"/>
              </a:xfrm>
            </p:grpSpPr>
            <p:sp>
              <p:nvSpPr>
                <p:cNvPr id="75" name="Freeform 1304"/>
                <p:cNvSpPr/>
                <p:nvPr/>
              </p:nvSpPr>
              <p:spPr bwMode="auto">
                <a:xfrm>
                  <a:off x="914400" y="1276350"/>
                  <a:ext cx="609600" cy="700900"/>
                </a:xfrm>
                <a:custGeom>
                  <a:avLst/>
                  <a:gdLst/>
                  <a:ahLst/>
                  <a:cxnLst>
                    <a:cxn ang="0">
                      <a:pos x="0" y="178"/>
                    </a:cxn>
                    <a:cxn ang="0">
                      <a:pos x="180" y="0"/>
                    </a:cxn>
                    <a:cxn ang="0">
                      <a:pos x="358" y="178"/>
                    </a:cxn>
                    <a:cxn ang="0">
                      <a:pos x="207" y="347"/>
                    </a:cxn>
                    <a:cxn ang="0">
                      <a:pos x="176" y="407"/>
                    </a:cxn>
                    <a:cxn ang="0">
                      <a:pos x="148" y="347"/>
                    </a:cxn>
                    <a:cxn ang="0">
                      <a:pos x="0" y="178"/>
                    </a:cxn>
                  </a:cxnLst>
                  <a:rect l="0" t="0" r="r" b="b"/>
                  <a:pathLst>
                    <a:path w="358" h="407">
                      <a:moveTo>
                        <a:pt x="0" y="178"/>
                      </a:moveTo>
                      <a:cubicBezTo>
                        <a:pt x="0" y="80"/>
                        <a:pt x="80" y="0"/>
                        <a:pt x="180" y="0"/>
                      </a:cubicBezTo>
                      <a:cubicBezTo>
                        <a:pt x="278" y="0"/>
                        <a:pt x="358" y="80"/>
                        <a:pt x="358" y="178"/>
                      </a:cubicBezTo>
                      <a:cubicBezTo>
                        <a:pt x="358" y="263"/>
                        <a:pt x="293" y="334"/>
                        <a:pt x="207" y="347"/>
                      </a:cubicBezTo>
                      <a:cubicBezTo>
                        <a:pt x="176" y="407"/>
                        <a:pt x="176" y="407"/>
                        <a:pt x="176" y="407"/>
                      </a:cubicBezTo>
                      <a:cubicBezTo>
                        <a:pt x="148" y="347"/>
                        <a:pt x="148" y="347"/>
                        <a:pt x="148" y="347"/>
                      </a:cubicBezTo>
                      <a:cubicBezTo>
                        <a:pt x="63" y="331"/>
                        <a:pt x="0" y="260"/>
                        <a:pt x="0" y="178"/>
                      </a:cubicBezTo>
                      <a:close/>
                    </a:path>
                  </a:pathLst>
                </a:custGeom>
                <a:blipFill>
                  <a:blip r:embed="rId8"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sp>
              <p:nvSpPr>
                <p:cNvPr id="76" name="Content Placeholder 2"/>
                <p:cNvSpPr txBox="1"/>
                <p:nvPr/>
              </p:nvSpPr>
              <p:spPr>
                <a:xfrm>
                  <a:off x="892366" y="1374584"/>
                  <a:ext cx="631634" cy="37636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id-ID" sz="1800" spc="-150" dirty="0">
                      <a:solidFill>
                        <a:schemeClr val="bg1">
                          <a:lumMod val="95000"/>
                        </a:schemeClr>
                      </a:solidFill>
                      <a:latin typeface="Open Sans" pitchFamily="34" charset="0"/>
                      <a:ea typeface="Open Sans" pitchFamily="34" charset="0"/>
                      <a:cs typeface="Open Sans" pitchFamily="34" charset="0"/>
                    </a:rPr>
                    <a:t>30 %</a:t>
                  </a:r>
                  <a:endParaRPr lang="en-US" sz="1800" spc="-150" dirty="0">
                    <a:solidFill>
                      <a:schemeClr val="bg1">
                        <a:lumMod val="95000"/>
                      </a:schemeClr>
                    </a:solidFill>
                    <a:latin typeface="Open Sans" pitchFamily="34" charset="0"/>
                    <a:ea typeface="Open Sans" pitchFamily="34" charset="0"/>
                    <a:cs typeface="Open Sans" pitchFamily="34" charset="0"/>
                  </a:endParaRPr>
                </a:p>
              </p:txBody>
            </p:sp>
          </p:grpSp>
          <p:grpSp>
            <p:nvGrpSpPr>
              <p:cNvPr id="42" name="Group 58"/>
              <p:cNvGrpSpPr/>
              <p:nvPr/>
            </p:nvGrpSpPr>
            <p:grpSpPr>
              <a:xfrm>
                <a:off x="4267200" y="1047750"/>
                <a:ext cx="631634" cy="700900"/>
                <a:chOff x="892366" y="1276350"/>
                <a:chExt cx="631634" cy="700900"/>
              </a:xfrm>
            </p:grpSpPr>
            <p:sp>
              <p:nvSpPr>
                <p:cNvPr id="73" name="Freeform 1304"/>
                <p:cNvSpPr/>
                <p:nvPr/>
              </p:nvSpPr>
              <p:spPr bwMode="auto">
                <a:xfrm>
                  <a:off x="914400" y="1276350"/>
                  <a:ext cx="609600" cy="700900"/>
                </a:xfrm>
                <a:custGeom>
                  <a:avLst/>
                  <a:gdLst/>
                  <a:ahLst/>
                  <a:cxnLst>
                    <a:cxn ang="0">
                      <a:pos x="0" y="178"/>
                    </a:cxn>
                    <a:cxn ang="0">
                      <a:pos x="180" y="0"/>
                    </a:cxn>
                    <a:cxn ang="0">
                      <a:pos x="358" y="178"/>
                    </a:cxn>
                    <a:cxn ang="0">
                      <a:pos x="207" y="347"/>
                    </a:cxn>
                    <a:cxn ang="0">
                      <a:pos x="176" y="407"/>
                    </a:cxn>
                    <a:cxn ang="0">
                      <a:pos x="148" y="347"/>
                    </a:cxn>
                    <a:cxn ang="0">
                      <a:pos x="0" y="178"/>
                    </a:cxn>
                  </a:cxnLst>
                  <a:rect l="0" t="0" r="r" b="b"/>
                  <a:pathLst>
                    <a:path w="358" h="407">
                      <a:moveTo>
                        <a:pt x="0" y="178"/>
                      </a:moveTo>
                      <a:cubicBezTo>
                        <a:pt x="0" y="80"/>
                        <a:pt x="80" y="0"/>
                        <a:pt x="180" y="0"/>
                      </a:cubicBezTo>
                      <a:cubicBezTo>
                        <a:pt x="278" y="0"/>
                        <a:pt x="358" y="80"/>
                        <a:pt x="358" y="178"/>
                      </a:cubicBezTo>
                      <a:cubicBezTo>
                        <a:pt x="358" y="263"/>
                        <a:pt x="293" y="334"/>
                        <a:pt x="207" y="347"/>
                      </a:cubicBezTo>
                      <a:cubicBezTo>
                        <a:pt x="176" y="407"/>
                        <a:pt x="176" y="407"/>
                        <a:pt x="176" y="407"/>
                      </a:cubicBezTo>
                      <a:cubicBezTo>
                        <a:pt x="148" y="347"/>
                        <a:pt x="148" y="347"/>
                        <a:pt x="148" y="347"/>
                      </a:cubicBezTo>
                      <a:cubicBezTo>
                        <a:pt x="63" y="331"/>
                        <a:pt x="0" y="260"/>
                        <a:pt x="0" y="178"/>
                      </a:cubicBezTo>
                      <a:close/>
                    </a:path>
                  </a:pathLst>
                </a:custGeom>
                <a:blipFill>
                  <a:blip r:embed="rId8"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sp>
              <p:nvSpPr>
                <p:cNvPr id="74" name="Content Placeholder 2"/>
                <p:cNvSpPr txBox="1"/>
                <p:nvPr/>
              </p:nvSpPr>
              <p:spPr>
                <a:xfrm>
                  <a:off x="892366" y="1374584"/>
                  <a:ext cx="631634" cy="37636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id-ID" sz="1800" spc="-150" dirty="0">
                      <a:solidFill>
                        <a:schemeClr val="bg1">
                          <a:lumMod val="95000"/>
                        </a:schemeClr>
                      </a:solidFill>
                      <a:latin typeface="Open Sans" pitchFamily="34" charset="0"/>
                      <a:ea typeface="Open Sans" pitchFamily="34" charset="0"/>
                      <a:cs typeface="Open Sans" pitchFamily="34" charset="0"/>
                    </a:rPr>
                    <a:t>25 %</a:t>
                  </a:r>
                  <a:endParaRPr lang="en-US" sz="1800" spc="-150" dirty="0">
                    <a:solidFill>
                      <a:schemeClr val="bg1">
                        <a:lumMod val="95000"/>
                      </a:schemeClr>
                    </a:solidFill>
                    <a:latin typeface="Open Sans" pitchFamily="34" charset="0"/>
                    <a:ea typeface="Open Sans" pitchFamily="34" charset="0"/>
                    <a:cs typeface="Open Sans" pitchFamily="34" charset="0"/>
                  </a:endParaRPr>
                </a:p>
              </p:txBody>
            </p:sp>
          </p:grpSp>
          <p:grpSp>
            <p:nvGrpSpPr>
              <p:cNvPr id="43" name="Group 61"/>
              <p:cNvGrpSpPr/>
              <p:nvPr/>
            </p:nvGrpSpPr>
            <p:grpSpPr>
              <a:xfrm>
                <a:off x="4953000" y="847725"/>
                <a:ext cx="631634" cy="700900"/>
                <a:chOff x="892366" y="1276350"/>
                <a:chExt cx="631634" cy="700900"/>
              </a:xfrm>
            </p:grpSpPr>
            <p:sp>
              <p:nvSpPr>
                <p:cNvPr id="71" name="Freeform 1304"/>
                <p:cNvSpPr/>
                <p:nvPr/>
              </p:nvSpPr>
              <p:spPr bwMode="auto">
                <a:xfrm>
                  <a:off x="914400" y="1276350"/>
                  <a:ext cx="609600" cy="700900"/>
                </a:xfrm>
                <a:custGeom>
                  <a:avLst/>
                  <a:gdLst/>
                  <a:ahLst/>
                  <a:cxnLst>
                    <a:cxn ang="0">
                      <a:pos x="0" y="178"/>
                    </a:cxn>
                    <a:cxn ang="0">
                      <a:pos x="180" y="0"/>
                    </a:cxn>
                    <a:cxn ang="0">
                      <a:pos x="358" y="178"/>
                    </a:cxn>
                    <a:cxn ang="0">
                      <a:pos x="207" y="347"/>
                    </a:cxn>
                    <a:cxn ang="0">
                      <a:pos x="176" y="407"/>
                    </a:cxn>
                    <a:cxn ang="0">
                      <a:pos x="148" y="347"/>
                    </a:cxn>
                    <a:cxn ang="0">
                      <a:pos x="0" y="178"/>
                    </a:cxn>
                  </a:cxnLst>
                  <a:rect l="0" t="0" r="r" b="b"/>
                  <a:pathLst>
                    <a:path w="358" h="407">
                      <a:moveTo>
                        <a:pt x="0" y="178"/>
                      </a:moveTo>
                      <a:cubicBezTo>
                        <a:pt x="0" y="80"/>
                        <a:pt x="80" y="0"/>
                        <a:pt x="180" y="0"/>
                      </a:cubicBezTo>
                      <a:cubicBezTo>
                        <a:pt x="278" y="0"/>
                        <a:pt x="358" y="80"/>
                        <a:pt x="358" y="178"/>
                      </a:cubicBezTo>
                      <a:cubicBezTo>
                        <a:pt x="358" y="263"/>
                        <a:pt x="293" y="334"/>
                        <a:pt x="207" y="347"/>
                      </a:cubicBezTo>
                      <a:cubicBezTo>
                        <a:pt x="176" y="407"/>
                        <a:pt x="176" y="407"/>
                        <a:pt x="176" y="407"/>
                      </a:cubicBezTo>
                      <a:cubicBezTo>
                        <a:pt x="148" y="347"/>
                        <a:pt x="148" y="347"/>
                        <a:pt x="148" y="347"/>
                      </a:cubicBezTo>
                      <a:cubicBezTo>
                        <a:pt x="63" y="331"/>
                        <a:pt x="0" y="260"/>
                        <a:pt x="0" y="178"/>
                      </a:cubicBezTo>
                      <a:close/>
                    </a:path>
                  </a:pathLst>
                </a:custGeom>
                <a:blipFill>
                  <a:blip r:embed="rId8"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sp>
              <p:nvSpPr>
                <p:cNvPr id="72" name="Content Placeholder 2"/>
                <p:cNvSpPr txBox="1"/>
                <p:nvPr/>
              </p:nvSpPr>
              <p:spPr>
                <a:xfrm>
                  <a:off x="892366" y="1374584"/>
                  <a:ext cx="631634" cy="37636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id-ID" sz="1800" spc="-150" dirty="0">
                      <a:solidFill>
                        <a:schemeClr val="bg1">
                          <a:lumMod val="95000"/>
                        </a:schemeClr>
                      </a:solidFill>
                      <a:latin typeface="Open Sans" pitchFamily="34" charset="0"/>
                      <a:ea typeface="Open Sans" pitchFamily="34" charset="0"/>
                      <a:cs typeface="Open Sans" pitchFamily="34" charset="0"/>
                    </a:rPr>
                    <a:t>30 %</a:t>
                  </a:r>
                  <a:endParaRPr lang="en-US" sz="1800" spc="-150" dirty="0">
                    <a:solidFill>
                      <a:schemeClr val="bg1">
                        <a:lumMod val="95000"/>
                      </a:schemeClr>
                    </a:solidFill>
                    <a:latin typeface="Open Sans" pitchFamily="34" charset="0"/>
                    <a:ea typeface="Open Sans" pitchFamily="34" charset="0"/>
                    <a:cs typeface="Open Sans" pitchFamily="34" charset="0"/>
                  </a:endParaRPr>
                </a:p>
              </p:txBody>
            </p:sp>
          </p:grpSp>
          <p:grpSp>
            <p:nvGrpSpPr>
              <p:cNvPr id="67" name="Group 64"/>
              <p:cNvGrpSpPr/>
              <p:nvPr/>
            </p:nvGrpSpPr>
            <p:grpSpPr>
              <a:xfrm>
                <a:off x="5638800" y="361950"/>
                <a:ext cx="631634" cy="700900"/>
                <a:chOff x="892366" y="1276350"/>
                <a:chExt cx="631634" cy="700900"/>
              </a:xfrm>
            </p:grpSpPr>
            <p:sp>
              <p:nvSpPr>
                <p:cNvPr id="69" name="Freeform 1304"/>
                <p:cNvSpPr/>
                <p:nvPr/>
              </p:nvSpPr>
              <p:spPr bwMode="auto">
                <a:xfrm>
                  <a:off x="914400" y="1276350"/>
                  <a:ext cx="609600" cy="700900"/>
                </a:xfrm>
                <a:custGeom>
                  <a:avLst/>
                  <a:gdLst/>
                  <a:ahLst/>
                  <a:cxnLst>
                    <a:cxn ang="0">
                      <a:pos x="0" y="178"/>
                    </a:cxn>
                    <a:cxn ang="0">
                      <a:pos x="180" y="0"/>
                    </a:cxn>
                    <a:cxn ang="0">
                      <a:pos x="358" y="178"/>
                    </a:cxn>
                    <a:cxn ang="0">
                      <a:pos x="207" y="347"/>
                    </a:cxn>
                    <a:cxn ang="0">
                      <a:pos x="176" y="407"/>
                    </a:cxn>
                    <a:cxn ang="0">
                      <a:pos x="148" y="347"/>
                    </a:cxn>
                    <a:cxn ang="0">
                      <a:pos x="0" y="178"/>
                    </a:cxn>
                  </a:cxnLst>
                  <a:rect l="0" t="0" r="r" b="b"/>
                  <a:pathLst>
                    <a:path w="358" h="407">
                      <a:moveTo>
                        <a:pt x="0" y="178"/>
                      </a:moveTo>
                      <a:cubicBezTo>
                        <a:pt x="0" y="80"/>
                        <a:pt x="80" y="0"/>
                        <a:pt x="180" y="0"/>
                      </a:cubicBezTo>
                      <a:cubicBezTo>
                        <a:pt x="278" y="0"/>
                        <a:pt x="358" y="80"/>
                        <a:pt x="358" y="178"/>
                      </a:cubicBezTo>
                      <a:cubicBezTo>
                        <a:pt x="358" y="263"/>
                        <a:pt x="293" y="334"/>
                        <a:pt x="207" y="347"/>
                      </a:cubicBezTo>
                      <a:cubicBezTo>
                        <a:pt x="176" y="407"/>
                        <a:pt x="176" y="407"/>
                        <a:pt x="176" y="407"/>
                      </a:cubicBezTo>
                      <a:cubicBezTo>
                        <a:pt x="148" y="347"/>
                        <a:pt x="148" y="347"/>
                        <a:pt x="148" y="347"/>
                      </a:cubicBezTo>
                      <a:cubicBezTo>
                        <a:pt x="63" y="331"/>
                        <a:pt x="0" y="260"/>
                        <a:pt x="0" y="178"/>
                      </a:cubicBezTo>
                      <a:close/>
                    </a:path>
                  </a:pathLst>
                </a:custGeom>
                <a:blipFill>
                  <a:blip r:embed="rId8"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sp>
              <p:nvSpPr>
                <p:cNvPr id="70" name="Content Placeholder 2"/>
                <p:cNvSpPr txBox="1"/>
                <p:nvPr/>
              </p:nvSpPr>
              <p:spPr>
                <a:xfrm>
                  <a:off x="892366" y="1374584"/>
                  <a:ext cx="631634" cy="37636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id-ID" sz="1800" spc="-150" dirty="0">
                      <a:solidFill>
                        <a:schemeClr val="bg1">
                          <a:lumMod val="95000"/>
                        </a:schemeClr>
                      </a:solidFill>
                      <a:latin typeface="Open Sans" pitchFamily="34" charset="0"/>
                      <a:ea typeface="Open Sans" pitchFamily="34" charset="0"/>
                      <a:cs typeface="Open Sans" pitchFamily="34" charset="0"/>
                    </a:rPr>
                    <a:t>50 %</a:t>
                  </a:r>
                  <a:endParaRPr lang="en-US" sz="1800" spc="-150" dirty="0">
                    <a:solidFill>
                      <a:schemeClr val="bg1">
                        <a:lumMod val="95000"/>
                      </a:schemeClr>
                    </a:solidFill>
                    <a:latin typeface="Open Sans" pitchFamily="34" charset="0"/>
                    <a:ea typeface="Open Sans" pitchFamily="34" charset="0"/>
                    <a:cs typeface="Open Sans" pitchFamily="34" charset="0"/>
                  </a:endParaRPr>
                </a:p>
              </p:txBody>
            </p:sp>
          </p:grpSp>
          <p:sp>
            <p:nvSpPr>
              <p:cNvPr id="68" name="Freeform 96"/>
              <p:cNvSpPr/>
              <p:nvPr/>
            </p:nvSpPr>
            <p:spPr bwMode="auto">
              <a:xfrm>
                <a:off x="474662" y="2079625"/>
                <a:ext cx="668338" cy="1544638"/>
              </a:xfrm>
              <a:custGeom>
                <a:avLst/>
                <a:gdLst/>
                <a:ahLst/>
                <a:cxnLst>
                  <a:cxn ang="0">
                    <a:pos x="276" y="0"/>
                  </a:cxn>
                  <a:cxn ang="0">
                    <a:pos x="253" y="25"/>
                  </a:cxn>
                  <a:cxn ang="0">
                    <a:pos x="253" y="114"/>
                  </a:cxn>
                  <a:cxn ang="0">
                    <a:pos x="193" y="205"/>
                  </a:cxn>
                  <a:cxn ang="0">
                    <a:pos x="106" y="205"/>
                  </a:cxn>
                  <a:cxn ang="0">
                    <a:pos x="48" y="117"/>
                  </a:cxn>
                  <a:cxn ang="0">
                    <a:pos x="48" y="25"/>
                  </a:cxn>
                  <a:cxn ang="0">
                    <a:pos x="24" y="0"/>
                  </a:cxn>
                  <a:cxn ang="0">
                    <a:pos x="0" y="25"/>
                  </a:cxn>
                  <a:cxn ang="0">
                    <a:pos x="0" y="122"/>
                  </a:cxn>
                  <a:cxn ang="0">
                    <a:pos x="0" y="124"/>
                  </a:cxn>
                  <a:cxn ang="0">
                    <a:pos x="2" y="132"/>
                  </a:cxn>
                  <a:cxn ang="0">
                    <a:pos x="2" y="135"/>
                  </a:cxn>
                  <a:cxn ang="0">
                    <a:pos x="5" y="139"/>
                  </a:cxn>
                  <a:cxn ang="0">
                    <a:pos x="72" y="243"/>
                  </a:cxn>
                  <a:cxn ang="0">
                    <a:pos x="77" y="248"/>
                  </a:cxn>
                  <a:cxn ang="0">
                    <a:pos x="77" y="503"/>
                  </a:cxn>
                  <a:cxn ang="0">
                    <a:pos x="77" y="511"/>
                  </a:cxn>
                  <a:cxn ang="0">
                    <a:pos x="77" y="614"/>
                  </a:cxn>
                  <a:cxn ang="0">
                    <a:pos x="78" y="618"/>
                  </a:cxn>
                  <a:cxn ang="0">
                    <a:pos x="77" y="622"/>
                  </a:cxn>
                  <a:cxn ang="0">
                    <a:pos x="77" y="732"/>
                  </a:cxn>
                  <a:cxn ang="0">
                    <a:pos x="102" y="760"/>
                  </a:cxn>
                  <a:cxn ang="0">
                    <a:pos x="110" y="760"/>
                  </a:cxn>
                  <a:cxn ang="0">
                    <a:pos x="136" y="732"/>
                  </a:cxn>
                  <a:cxn ang="0">
                    <a:pos x="136" y="622"/>
                  </a:cxn>
                  <a:cxn ang="0">
                    <a:pos x="136" y="618"/>
                  </a:cxn>
                  <a:cxn ang="0">
                    <a:pos x="136" y="614"/>
                  </a:cxn>
                  <a:cxn ang="0">
                    <a:pos x="136" y="511"/>
                  </a:cxn>
                  <a:cxn ang="0">
                    <a:pos x="166" y="511"/>
                  </a:cxn>
                  <a:cxn ang="0">
                    <a:pos x="166" y="614"/>
                  </a:cxn>
                  <a:cxn ang="0">
                    <a:pos x="166" y="618"/>
                  </a:cxn>
                  <a:cxn ang="0">
                    <a:pos x="166" y="622"/>
                  </a:cxn>
                  <a:cxn ang="0">
                    <a:pos x="166" y="732"/>
                  </a:cxn>
                  <a:cxn ang="0">
                    <a:pos x="191" y="760"/>
                  </a:cxn>
                  <a:cxn ang="0">
                    <a:pos x="198" y="760"/>
                  </a:cxn>
                  <a:cxn ang="0">
                    <a:pos x="224" y="732"/>
                  </a:cxn>
                  <a:cxn ang="0">
                    <a:pos x="224" y="622"/>
                  </a:cxn>
                  <a:cxn ang="0">
                    <a:pos x="224" y="618"/>
                  </a:cxn>
                  <a:cxn ang="0">
                    <a:pos x="224" y="614"/>
                  </a:cxn>
                  <a:cxn ang="0">
                    <a:pos x="224" y="511"/>
                  </a:cxn>
                  <a:cxn ang="0">
                    <a:pos x="224" y="503"/>
                  </a:cxn>
                  <a:cxn ang="0">
                    <a:pos x="224" y="243"/>
                  </a:cxn>
                  <a:cxn ang="0">
                    <a:pos x="228" y="243"/>
                  </a:cxn>
                  <a:cxn ang="0">
                    <a:pos x="295" y="139"/>
                  </a:cxn>
                  <a:cxn ang="0">
                    <a:pos x="297" y="132"/>
                  </a:cxn>
                  <a:cxn ang="0">
                    <a:pos x="298" y="124"/>
                  </a:cxn>
                  <a:cxn ang="0">
                    <a:pos x="298" y="122"/>
                  </a:cxn>
                  <a:cxn ang="0">
                    <a:pos x="298" y="25"/>
                  </a:cxn>
                  <a:cxn ang="0">
                    <a:pos x="276" y="0"/>
                  </a:cxn>
                </a:cxnLst>
                <a:rect l="0" t="0" r="r" b="b"/>
                <a:pathLst>
                  <a:path w="298" h="760">
                    <a:moveTo>
                      <a:pt x="276" y="0"/>
                    </a:moveTo>
                    <a:cubicBezTo>
                      <a:pt x="264" y="0"/>
                      <a:pt x="253" y="11"/>
                      <a:pt x="253" y="25"/>
                    </a:cubicBezTo>
                    <a:cubicBezTo>
                      <a:pt x="253" y="114"/>
                      <a:pt x="253" y="114"/>
                      <a:pt x="253" y="114"/>
                    </a:cubicBezTo>
                    <a:cubicBezTo>
                      <a:pt x="193" y="205"/>
                      <a:pt x="193" y="205"/>
                      <a:pt x="193" y="205"/>
                    </a:cubicBezTo>
                    <a:cubicBezTo>
                      <a:pt x="106" y="205"/>
                      <a:pt x="106" y="205"/>
                      <a:pt x="106" y="205"/>
                    </a:cubicBezTo>
                    <a:cubicBezTo>
                      <a:pt x="48" y="117"/>
                      <a:pt x="48" y="117"/>
                      <a:pt x="48" y="117"/>
                    </a:cubicBezTo>
                    <a:cubicBezTo>
                      <a:pt x="48" y="25"/>
                      <a:pt x="48" y="25"/>
                      <a:pt x="48" y="25"/>
                    </a:cubicBezTo>
                    <a:cubicBezTo>
                      <a:pt x="48" y="11"/>
                      <a:pt x="37" y="0"/>
                      <a:pt x="24" y="0"/>
                    </a:cubicBezTo>
                    <a:cubicBezTo>
                      <a:pt x="11" y="0"/>
                      <a:pt x="0" y="11"/>
                      <a:pt x="0" y="25"/>
                    </a:cubicBezTo>
                    <a:cubicBezTo>
                      <a:pt x="0" y="122"/>
                      <a:pt x="0" y="122"/>
                      <a:pt x="0" y="122"/>
                    </a:cubicBezTo>
                    <a:cubicBezTo>
                      <a:pt x="0" y="124"/>
                      <a:pt x="0" y="124"/>
                      <a:pt x="0" y="124"/>
                    </a:cubicBezTo>
                    <a:cubicBezTo>
                      <a:pt x="0" y="128"/>
                      <a:pt x="2" y="130"/>
                      <a:pt x="2" y="132"/>
                    </a:cubicBezTo>
                    <a:cubicBezTo>
                      <a:pt x="2" y="132"/>
                      <a:pt x="2" y="132"/>
                      <a:pt x="2" y="135"/>
                    </a:cubicBezTo>
                    <a:cubicBezTo>
                      <a:pt x="3" y="136"/>
                      <a:pt x="3" y="136"/>
                      <a:pt x="5" y="139"/>
                    </a:cubicBezTo>
                    <a:cubicBezTo>
                      <a:pt x="72" y="243"/>
                      <a:pt x="72" y="243"/>
                      <a:pt x="72" y="243"/>
                    </a:cubicBezTo>
                    <a:cubicBezTo>
                      <a:pt x="72" y="243"/>
                      <a:pt x="74" y="246"/>
                      <a:pt x="77" y="248"/>
                    </a:cubicBezTo>
                    <a:cubicBezTo>
                      <a:pt x="77" y="503"/>
                      <a:pt x="77" y="503"/>
                      <a:pt x="77" y="503"/>
                    </a:cubicBezTo>
                    <a:cubicBezTo>
                      <a:pt x="77" y="511"/>
                      <a:pt x="77" y="511"/>
                      <a:pt x="77" y="511"/>
                    </a:cubicBezTo>
                    <a:cubicBezTo>
                      <a:pt x="77" y="614"/>
                      <a:pt x="77" y="614"/>
                      <a:pt x="77" y="614"/>
                    </a:cubicBezTo>
                    <a:cubicBezTo>
                      <a:pt x="77" y="617"/>
                      <a:pt x="78" y="617"/>
                      <a:pt x="78" y="618"/>
                    </a:cubicBezTo>
                    <a:cubicBezTo>
                      <a:pt x="77" y="622"/>
                      <a:pt x="77" y="622"/>
                      <a:pt x="77" y="622"/>
                    </a:cubicBezTo>
                    <a:cubicBezTo>
                      <a:pt x="77" y="732"/>
                      <a:pt x="77" y="732"/>
                      <a:pt x="77" y="732"/>
                    </a:cubicBezTo>
                    <a:cubicBezTo>
                      <a:pt x="77" y="749"/>
                      <a:pt x="90" y="760"/>
                      <a:pt x="102" y="760"/>
                    </a:cubicBezTo>
                    <a:cubicBezTo>
                      <a:pt x="110" y="760"/>
                      <a:pt x="110" y="760"/>
                      <a:pt x="110" y="760"/>
                    </a:cubicBezTo>
                    <a:cubicBezTo>
                      <a:pt x="124" y="760"/>
                      <a:pt x="136" y="749"/>
                      <a:pt x="136" y="732"/>
                    </a:cubicBezTo>
                    <a:cubicBezTo>
                      <a:pt x="136" y="622"/>
                      <a:pt x="136" y="622"/>
                      <a:pt x="136" y="622"/>
                    </a:cubicBezTo>
                    <a:cubicBezTo>
                      <a:pt x="136" y="618"/>
                      <a:pt x="136" y="618"/>
                      <a:pt x="136" y="618"/>
                    </a:cubicBezTo>
                    <a:cubicBezTo>
                      <a:pt x="136" y="617"/>
                      <a:pt x="136" y="617"/>
                      <a:pt x="136" y="614"/>
                    </a:cubicBezTo>
                    <a:cubicBezTo>
                      <a:pt x="136" y="511"/>
                      <a:pt x="136" y="511"/>
                      <a:pt x="136" y="511"/>
                    </a:cubicBezTo>
                    <a:cubicBezTo>
                      <a:pt x="166" y="511"/>
                      <a:pt x="166" y="511"/>
                      <a:pt x="166" y="511"/>
                    </a:cubicBezTo>
                    <a:cubicBezTo>
                      <a:pt x="166" y="614"/>
                      <a:pt x="166" y="614"/>
                      <a:pt x="166" y="614"/>
                    </a:cubicBezTo>
                    <a:cubicBezTo>
                      <a:pt x="166" y="617"/>
                      <a:pt x="166" y="617"/>
                      <a:pt x="166" y="618"/>
                    </a:cubicBezTo>
                    <a:cubicBezTo>
                      <a:pt x="166" y="622"/>
                      <a:pt x="166" y="622"/>
                      <a:pt x="166" y="622"/>
                    </a:cubicBezTo>
                    <a:cubicBezTo>
                      <a:pt x="166" y="732"/>
                      <a:pt x="166" y="732"/>
                      <a:pt x="166" y="732"/>
                    </a:cubicBezTo>
                    <a:cubicBezTo>
                      <a:pt x="166" y="749"/>
                      <a:pt x="177" y="760"/>
                      <a:pt x="191" y="760"/>
                    </a:cubicBezTo>
                    <a:cubicBezTo>
                      <a:pt x="198" y="760"/>
                      <a:pt x="198" y="760"/>
                      <a:pt x="198" y="760"/>
                    </a:cubicBezTo>
                    <a:cubicBezTo>
                      <a:pt x="214" y="760"/>
                      <a:pt x="224" y="749"/>
                      <a:pt x="224" y="732"/>
                    </a:cubicBezTo>
                    <a:cubicBezTo>
                      <a:pt x="224" y="622"/>
                      <a:pt x="224" y="622"/>
                      <a:pt x="224" y="622"/>
                    </a:cubicBezTo>
                    <a:cubicBezTo>
                      <a:pt x="224" y="618"/>
                      <a:pt x="224" y="618"/>
                      <a:pt x="224" y="618"/>
                    </a:cubicBezTo>
                    <a:cubicBezTo>
                      <a:pt x="224" y="617"/>
                      <a:pt x="224" y="617"/>
                      <a:pt x="224" y="614"/>
                    </a:cubicBezTo>
                    <a:cubicBezTo>
                      <a:pt x="224" y="511"/>
                      <a:pt x="224" y="511"/>
                      <a:pt x="224" y="511"/>
                    </a:cubicBezTo>
                    <a:cubicBezTo>
                      <a:pt x="224" y="503"/>
                      <a:pt x="224" y="503"/>
                      <a:pt x="224" y="503"/>
                    </a:cubicBezTo>
                    <a:cubicBezTo>
                      <a:pt x="224" y="243"/>
                      <a:pt x="224" y="243"/>
                      <a:pt x="224" y="243"/>
                    </a:cubicBezTo>
                    <a:cubicBezTo>
                      <a:pt x="227" y="243"/>
                      <a:pt x="227" y="243"/>
                      <a:pt x="228" y="243"/>
                    </a:cubicBezTo>
                    <a:cubicBezTo>
                      <a:pt x="295" y="139"/>
                      <a:pt x="295" y="139"/>
                      <a:pt x="295" y="139"/>
                    </a:cubicBezTo>
                    <a:cubicBezTo>
                      <a:pt x="295" y="136"/>
                      <a:pt x="297" y="135"/>
                      <a:pt x="297" y="132"/>
                    </a:cubicBezTo>
                    <a:cubicBezTo>
                      <a:pt x="298" y="128"/>
                      <a:pt x="298" y="126"/>
                      <a:pt x="298" y="124"/>
                    </a:cubicBezTo>
                    <a:cubicBezTo>
                      <a:pt x="298" y="122"/>
                      <a:pt x="298" y="122"/>
                      <a:pt x="298" y="122"/>
                    </a:cubicBezTo>
                    <a:cubicBezTo>
                      <a:pt x="298" y="25"/>
                      <a:pt x="298" y="25"/>
                      <a:pt x="298" y="25"/>
                    </a:cubicBezTo>
                    <a:cubicBezTo>
                      <a:pt x="298" y="11"/>
                      <a:pt x="290" y="0"/>
                      <a:pt x="276" y="0"/>
                    </a:cubicBezTo>
                    <a:close/>
                  </a:path>
                </a:pathLst>
              </a:custGeom>
              <a:noFill/>
              <a:ln w="9525">
                <a:solidFill>
                  <a:schemeClr val="bg1"/>
                </a:solidFill>
                <a:round/>
              </a:ln>
            </p:spPr>
            <p:txBody>
              <a:bodyPr vert="horz" wrap="square" lIns="91440" tIns="45720" rIns="91440" bIns="45720" numCol="1" anchor="t" anchorCtr="0" compatLnSpc="1"/>
              <a:lstStyle/>
              <a:p>
                <a:endParaRPr lang="en-US" dirty="0">
                  <a:solidFill>
                    <a:schemeClr val="bg1"/>
                  </a:solidFill>
                </a:endParaRPr>
              </a:p>
            </p:txBody>
          </p:sp>
        </p:grpSp>
        <p:sp>
          <p:nvSpPr>
            <p:cNvPr id="104" name="Oval 97"/>
            <p:cNvSpPr>
              <a:spLocks noChangeArrowheads="1"/>
            </p:cNvSpPr>
            <p:nvPr/>
          </p:nvSpPr>
          <p:spPr bwMode="auto">
            <a:xfrm>
              <a:off x="1284061" y="4277889"/>
              <a:ext cx="293309" cy="289597"/>
            </a:xfrm>
            <a:prstGeom prst="ellipse">
              <a:avLst/>
            </a:prstGeom>
            <a:noFill/>
            <a:ln w="9525">
              <a:solidFill>
                <a:schemeClr val="bg1"/>
              </a:solidFill>
              <a:round/>
            </a:ln>
          </p:spPr>
          <p:txBody>
            <a:bodyPr vert="horz" wrap="square" lIns="91440" tIns="45720" rIns="91440" bIns="45720" numCol="1" anchor="t" anchorCtr="0" compatLnSpc="1"/>
            <a:lstStyle/>
            <a:p>
              <a:endParaRPr lang="en-US"/>
            </a:p>
          </p:txBody>
        </p:sp>
      </p:grpSp>
      <p:sp>
        <p:nvSpPr>
          <p:cNvPr id="108" name="文本框 107"/>
          <p:cNvSpPr txBox="1"/>
          <p:nvPr/>
        </p:nvSpPr>
        <p:spPr>
          <a:xfrm>
            <a:off x="7332345" y="1261745"/>
            <a:ext cx="4418330" cy="5169535"/>
          </a:xfrm>
          <a:prstGeom prst="rect">
            <a:avLst/>
          </a:prstGeom>
          <a:noFill/>
        </p:spPr>
        <p:txBody>
          <a:bodyPr wrap="square" rtlCol="0">
            <a:spAutoFit/>
          </a:bodyPr>
          <a:lstStyle/>
          <a:p>
            <a:pPr algn="just">
              <a:lnSpc>
                <a:spcPct val="125000"/>
              </a:lnSpc>
            </a:pPr>
            <a:r>
              <a:rPr lang="zh-CN" altLang="en-US" sz="1400" dirty="0">
                <a:solidFill>
                  <a:schemeClr val="bg1"/>
                </a:solidFill>
                <a:latin typeface="微软雅黑" panose="020B0503020204020204" pitchFamily="34" charset="-122"/>
                <a:ea typeface="微软雅黑" panose="020B0503020204020204" pitchFamily="34" charset="-122"/>
              </a:rPr>
              <a:t>1. 采用</a:t>
            </a:r>
            <a:r>
              <a:rPr lang="en-US" altLang="zh-CN" sz="1400" dirty="0">
                <a:solidFill>
                  <a:schemeClr val="bg1"/>
                </a:solidFill>
                <a:latin typeface="微软雅黑" panose="020B0503020204020204" pitchFamily="34" charset="-122"/>
                <a:ea typeface="微软雅黑" panose="020B0503020204020204" pitchFamily="34" charset="-122"/>
              </a:rPr>
              <a:t>JSP+easyui+mysql</a:t>
            </a:r>
            <a:r>
              <a:rPr lang="zh-CN" altLang="en-US" sz="1400" dirty="0">
                <a:solidFill>
                  <a:schemeClr val="bg1"/>
                </a:solidFill>
                <a:latin typeface="微软雅黑" panose="020B0503020204020204" pitchFamily="34" charset="-122"/>
                <a:ea typeface="微软雅黑" panose="020B0503020204020204" pitchFamily="34" charset="-122"/>
              </a:rPr>
              <a:t>进行开发，其优点是后台与前台处理层次分明，而且符合众多已经习惯网页方式的用户。</a:t>
            </a:r>
          </a:p>
          <a:p>
            <a:pPr algn="just">
              <a:lnSpc>
                <a:spcPct val="125000"/>
              </a:lnSpc>
            </a:pPr>
            <a:r>
              <a:rPr lang="zh-CN" altLang="en-US" sz="1400" dirty="0">
                <a:solidFill>
                  <a:schemeClr val="bg1"/>
                </a:solidFill>
                <a:latin typeface="微软雅黑" panose="020B0503020204020204" pitchFamily="34" charset="-122"/>
                <a:ea typeface="微软雅黑" panose="020B0503020204020204" pitchFamily="34" charset="-122"/>
              </a:rPr>
              <a:t>2. 采用面向对象的开发与设计理念。运用面向对象技术的前提是对整体系统的高度和准确抽象，通过它可以保证系统良好的框架，进而带来产品较强的稳定性和运行效率。</a:t>
            </a:r>
          </a:p>
          <a:p>
            <a:pPr algn="just">
              <a:lnSpc>
                <a:spcPct val="125000"/>
              </a:lnSpc>
            </a:pPr>
            <a:r>
              <a:rPr lang="zh-CN" altLang="en-US" sz="1400" dirty="0">
                <a:solidFill>
                  <a:schemeClr val="bg1"/>
                </a:solidFill>
                <a:latin typeface="微软雅黑" panose="020B0503020204020204" pitchFamily="34" charset="-122"/>
                <a:ea typeface="微软雅黑" panose="020B0503020204020204" pitchFamily="34" charset="-122"/>
              </a:rPr>
              <a:t>3. 采用模块化设计。模块化设计要求将整个系统划分成基于小的模块，有利于代码的重载，简化设计和实现过程。</a:t>
            </a:r>
          </a:p>
          <a:p>
            <a:pPr algn="just">
              <a:lnSpc>
                <a:spcPct val="125000"/>
              </a:lnSpc>
            </a:pPr>
            <a:r>
              <a:rPr lang="zh-CN" altLang="en-US" sz="1400" dirty="0">
                <a:solidFill>
                  <a:schemeClr val="bg1"/>
                </a:solidFill>
                <a:latin typeface="微软雅黑" panose="020B0503020204020204" pitchFamily="34" charset="-122"/>
                <a:ea typeface="微软雅黑" panose="020B0503020204020204" pitchFamily="34" charset="-122"/>
              </a:rPr>
              <a:t>4. 简单方便的系统界面。设计简单友好的系统界面，方便用户较快的适应系统的操作。</a:t>
            </a:r>
          </a:p>
          <a:p>
            <a:pPr algn="just">
              <a:lnSpc>
                <a:spcPct val="125000"/>
              </a:lnSpc>
            </a:pPr>
            <a:r>
              <a:rPr lang="zh-CN" altLang="en-US" sz="1400" dirty="0">
                <a:solidFill>
                  <a:schemeClr val="bg1"/>
                </a:solidFill>
                <a:latin typeface="微软雅黑" panose="020B0503020204020204" pitchFamily="34" charset="-122"/>
                <a:ea typeface="微软雅黑" panose="020B0503020204020204" pitchFamily="34" charset="-122"/>
              </a:rPr>
              <a:t>5．速度优先原则。由于此工具最重要的评测标准就是速度，因此在设计过程中，具体过程尽量做到资源占用少，速度快。</a:t>
            </a:r>
          </a:p>
          <a:p>
            <a:pPr algn="just">
              <a:lnSpc>
                <a:spcPct val="125000"/>
              </a:lnSpc>
            </a:pPr>
            <a:r>
              <a:rPr lang="zh-CN" altLang="en-US" sz="1400" dirty="0">
                <a:solidFill>
                  <a:schemeClr val="bg1"/>
                </a:solidFill>
                <a:latin typeface="微软雅黑" panose="020B0503020204020204" pitchFamily="34" charset="-122"/>
                <a:ea typeface="微软雅黑" panose="020B0503020204020204" pitchFamily="34" charset="-122"/>
              </a:rPr>
              <a:t>6．设计既要突出重点，又要细致周到。要符合设计需求，在有可能改进的地方进行扩充，使系统更适应用户的需要。</a:t>
            </a:r>
            <a:endParaRPr lang="zh-CN" altLang="en-US" sz="1200" dirty="0">
              <a:solidFill>
                <a:schemeClr val="bg1"/>
              </a:solidFill>
              <a:latin typeface="微软雅黑" panose="020B0503020204020204" pitchFamily="34" charset="-122"/>
              <a:ea typeface="微软雅黑" panose="020B0503020204020204" pitchFamily="34" charset="-122"/>
            </a:endParaRPr>
          </a:p>
          <a:p>
            <a:pPr algn="just">
              <a:lnSpc>
                <a:spcPct val="125000"/>
              </a:lnSpc>
            </a:pP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2049138" y="530669"/>
            <a:ext cx="1972310" cy="645160"/>
          </a:xfrm>
          <a:prstGeom prst="rect">
            <a:avLst/>
          </a:prstGeom>
        </p:spPr>
        <p:txBody>
          <a:bodyPr wrap="none">
            <a:spAutoFit/>
          </a:bodyPr>
          <a:lstStyle/>
          <a:p>
            <a:pPr>
              <a:lnSpc>
                <a:spcPct val="200000"/>
              </a:lnSpc>
            </a:pP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系统的开发思路</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445" y="0"/>
            <a:ext cx="12192000" cy="6858000"/>
          </a:xfrm>
          <a:prstGeom prst="rect">
            <a:avLst/>
          </a:prstGeom>
        </p:spPr>
      </p:pic>
      <p:pic>
        <p:nvPicPr>
          <p:cNvPr id="3" name="图片 2"/>
          <p:cNvPicPr>
            <a:picLocks noChangeAspect="1"/>
          </p:cNvPicPr>
          <p:nvPr/>
        </p:nvPicPr>
        <p:blipFill>
          <a:blip r:embed="rId4">
            <a:lum bright="40000" contrast="40000"/>
          </a:blip>
          <a:stretch>
            <a:fillRect/>
          </a:stretch>
        </p:blipFill>
        <p:spPr>
          <a:xfrm>
            <a:off x="1001486" y="531027"/>
            <a:ext cx="879181" cy="813179"/>
          </a:xfrm>
          <a:prstGeom prst="rect">
            <a:avLst/>
          </a:prstGeom>
        </p:spPr>
      </p:pic>
      <p:grpSp>
        <p:nvGrpSpPr>
          <p:cNvPr id="7" name="组合 6"/>
          <p:cNvGrpSpPr/>
          <p:nvPr/>
        </p:nvGrpSpPr>
        <p:grpSpPr>
          <a:xfrm>
            <a:off x="5746441" y="2842435"/>
            <a:ext cx="6408390" cy="3365512"/>
            <a:chOff x="1035305" y="2115195"/>
            <a:chExt cx="7264048" cy="3814880"/>
          </a:xfrm>
        </p:grpSpPr>
        <p:grpSp>
          <p:nvGrpSpPr>
            <p:cNvPr id="30" name="Group 70"/>
            <p:cNvGrpSpPr/>
            <p:nvPr/>
          </p:nvGrpSpPr>
          <p:grpSpPr>
            <a:xfrm>
              <a:off x="1035305" y="2115195"/>
              <a:ext cx="7264048" cy="3814880"/>
              <a:chOff x="474662" y="361950"/>
              <a:chExt cx="6211888" cy="3262313"/>
            </a:xfrm>
          </p:grpSpPr>
          <p:grpSp>
            <p:nvGrpSpPr>
              <p:cNvPr id="31" name="Group 22"/>
              <p:cNvGrpSpPr/>
              <p:nvPr/>
            </p:nvGrpSpPr>
            <p:grpSpPr>
              <a:xfrm>
                <a:off x="2971800" y="2114550"/>
                <a:ext cx="742952" cy="1485902"/>
                <a:chOff x="2463800" y="660400"/>
                <a:chExt cx="371476" cy="742951"/>
              </a:xfrm>
              <a:noFill/>
            </p:grpSpPr>
            <p:sp>
              <p:nvSpPr>
                <p:cNvPr id="101" name="Freeform 41"/>
                <p:cNvSpPr/>
                <p:nvPr/>
              </p:nvSpPr>
              <p:spPr bwMode="auto">
                <a:xfrm>
                  <a:off x="2463800" y="773113"/>
                  <a:ext cx="185738" cy="630238"/>
                </a:xfrm>
                <a:custGeom>
                  <a:avLst/>
                  <a:gdLst/>
                  <a:ahLst/>
                  <a:cxnLst>
                    <a:cxn ang="0">
                      <a:pos x="0" y="327"/>
                    </a:cxn>
                    <a:cxn ang="0">
                      <a:pos x="117" y="397"/>
                    </a:cxn>
                    <a:cxn ang="0">
                      <a:pos x="117" y="69"/>
                    </a:cxn>
                    <a:cxn ang="0">
                      <a:pos x="0" y="0"/>
                    </a:cxn>
                    <a:cxn ang="0">
                      <a:pos x="0" y="327"/>
                    </a:cxn>
                  </a:cxnLst>
                  <a:rect l="0" t="0" r="r" b="b"/>
                  <a:pathLst>
                    <a:path w="117" h="397">
                      <a:moveTo>
                        <a:pt x="0" y="327"/>
                      </a:moveTo>
                      <a:lnTo>
                        <a:pt x="117" y="397"/>
                      </a:lnTo>
                      <a:lnTo>
                        <a:pt x="117" y="69"/>
                      </a:lnTo>
                      <a:lnTo>
                        <a:pt x="0" y="0"/>
                      </a:lnTo>
                      <a:lnTo>
                        <a:pt x="0" y="327"/>
                      </a:lnTo>
                      <a:close/>
                    </a:path>
                  </a:pathLst>
                </a:custGeom>
                <a:grpFill/>
                <a:ln w="9525">
                  <a:solidFill>
                    <a:schemeClr val="bg1"/>
                  </a:solidFill>
                  <a:round/>
                </a:ln>
              </p:spPr>
              <p:txBody>
                <a:bodyPr vert="horz" wrap="square" lIns="91440" tIns="45720" rIns="91440" bIns="45720" numCol="1" anchor="t" anchorCtr="0" compatLnSpc="1"/>
                <a:lstStyle/>
                <a:p>
                  <a:endParaRPr lang="en-US"/>
                </a:p>
              </p:txBody>
            </p:sp>
            <p:sp>
              <p:nvSpPr>
                <p:cNvPr id="102" name="Freeform 42"/>
                <p:cNvSpPr/>
                <p:nvPr/>
              </p:nvSpPr>
              <p:spPr bwMode="auto">
                <a:xfrm>
                  <a:off x="2649538" y="773113"/>
                  <a:ext cx="185738" cy="630238"/>
                </a:xfrm>
                <a:custGeom>
                  <a:avLst/>
                  <a:gdLst/>
                  <a:ahLst/>
                  <a:cxnLst>
                    <a:cxn ang="0">
                      <a:pos x="117" y="327"/>
                    </a:cxn>
                    <a:cxn ang="0">
                      <a:pos x="0" y="397"/>
                    </a:cxn>
                    <a:cxn ang="0">
                      <a:pos x="0" y="69"/>
                    </a:cxn>
                    <a:cxn ang="0">
                      <a:pos x="117" y="0"/>
                    </a:cxn>
                    <a:cxn ang="0">
                      <a:pos x="117" y="327"/>
                    </a:cxn>
                  </a:cxnLst>
                  <a:rect l="0" t="0" r="r" b="b"/>
                  <a:pathLst>
                    <a:path w="117" h="397">
                      <a:moveTo>
                        <a:pt x="117" y="327"/>
                      </a:moveTo>
                      <a:lnTo>
                        <a:pt x="0" y="397"/>
                      </a:lnTo>
                      <a:lnTo>
                        <a:pt x="0" y="69"/>
                      </a:lnTo>
                      <a:lnTo>
                        <a:pt x="117" y="0"/>
                      </a:lnTo>
                      <a:lnTo>
                        <a:pt x="117" y="327"/>
                      </a:lnTo>
                      <a:close/>
                    </a:path>
                  </a:pathLst>
                </a:custGeom>
                <a:grpFill/>
                <a:ln w="9525">
                  <a:solidFill>
                    <a:schemeClr val="bg1"/>
                  </a:solidFill>
                  <a:round/>
                </a:ln>
              </p:spPr>
              <p:txBody>
                <a:bodyPr vert="horz" wrap="square" lIns="91440" tIns="45720" rIns="91440" bIns="45720" numCol="1" anchor="t" anchorCtr="0" compatLnSpc="1"/>
                <a:lstStyle/>
                <a:p>
                  <a:endParaRPr lang="en-US"/>
                </a:p>
              </p:txBody>
            </p:sp>
            <p:sp>
              <p:nvSpPr>
                <p:cNvPr id="103" name="Freeform 43"/>
                <p:cNvSpPr/>
                <p:nvPr/>
              </p:nvSpPr>
              <p:spPr bwMode="auto">
                <a:xfrm>
                  <a:off x="2463800" y="660400"/>
                  <a:ext cx="371475" cy="222250"/>
                </a:xfrm>
                <a:custGeom>
                  <a:avLst/>
                  <a:gdLst/>
                  <a:ahLst/>
                  <a:cxnLst>
                    <a:cxn ang="0">
                      <a:pos x="0" y="71"/>
                    </a:cxn>
                    <a:cxn ang="0">
                      <a:pos x="117" y="0"/>
                    </a:cxn>
                    <a:cxn ang="0">
                      <a:pos x="234" y="71"/>
                    </a:cxn>
                    <a:cxn ang="0">
                      <a:pos x="117" y="140"/>
                    </a:cxn>
                    <a:cxn ang="0">
                      <a:pos x="0" y="71"/>
                    </a:cxn>
                  </a:cxnLst>
                  <a:rect l="0" t="0" r="r" b="b"/>
                  <a:pathLst>
                    <a:path w="234" h="140">
                      <a:moveTo>
                        <a:pt x="0" y="71"/>
                      </a:moveTo>
                      <a:lnTo>
                        <a:pt x="117" y="0"/>
                      </a:lnTo>
                      <a:lnTo>
                        <a:pt x="234" y="71"/>
                      </a:lnTo>
                      <a:lnTo>
                        <a:pt x="117" y="140"/>
                      </a:lnTo>
                      <a:lnTo>
                        <a:pt x="0" y="71"/>
                      </a:lnTo>
                      <a:close/>
                    </a:path>
                  </a:pathLst>
                </a:custGeom>
                <a:blipFill>
                  <a:blip r:embed="rId5"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grpSp>
          <p:grpSp>
            <p:nvGrpSpPr>
              <p:cNvPr id="32" name="Group 6"/>
              <p:cNvGrpSpPr/>
              <p:nvPr/>
            </p:nvGrpSpPr>
            <p:grpSpPr>
              <a:xfrm>
                <a:off x="2228850" y="2486025"/>
                <a:ext cx="739776" cy="1111250"/>
                <a:chOff x="1573213" y="847725"/>
                <a:chExt cx="369888" cy="555625"/>
              </a:xfrm>
              <a:noFill/>
            </p:grpSpPr>
            <p:sp>
              <p:nvSpPr>
                <p:cNvPr id="98" name="Freeform 29"/>
                <p:cNvSpPr/>
                <p:nvPr/>
              </p:nvSpPr>
              <p:spPr bwMode="auto">
                <a:xfrm>
                  <a:off x="1573213" y="958850"/>
                  <a:ext cx="184150" cy="444500"/>
                </a:xfrm>
                <a:custGeom>
                  <a:avLst/>
                  <a:gdLst/>
                  <a:ahLst/>
                  <a:cxnLst>
                    <a:cxn ang="0">
                      <a:pos x="0" y="210"/>
                    </a:cxn>
                    <a:cxn ang="0">
                      <a:pos x="116" y="280"/>
                    </a:cxn>
                    <a:cxn ang="0">
                      <a:pos x="116" y="70"/>
                    </a:cxn>
                    <a:cxn ang="0">
                      <a:pos x="0" y="0"/>
                    </a:cxn>
                    <a:cxn ang="0">
                      <a:pos x="0" y="210"/>
                    </a:cxn>
                  </a:cxnLst>
                  <a:rect l="0" t="0" r="r" b="b"/>
                  <a:pathLst>
                    <a:path w="116" h="280">
                      <a:moveTo>
                        <a:pt x="0" y="210"/>
                      </a:moveTo>
                      <a:lnTo>
                        <a:pt x="116" y="280"/>
                      </a:lnTo>
                      <a:lnTo>
                        <a:pt x="116" y="70"/>
                      </a:lnTo>
                      <a:lnTo>
                        <a:pt x="0" y="0"/>
                      </a:lnTo>
                      <a:lnTo>
                        <a:pt x="0" y="210"/>
                      </a:lnTo>
                      <a:close/>
                    </a:path>
                  </a:pathLst>
                </a:custGeom>
                <a:grpFill/>
                <a:ln w="9525">
                  <a:solidFill>
                    <a:schemeClr val="bg1"/>
                  </a:solidFill>
                  <a:round/>
                </a:ln>
              </p:spPr>
              <p:txBody>
                <a:bodyPr vert="horz" wrap="square" lIns="91440" tIns="45720" rIns="91440" bIns="45720" numCol="1" anchor="t" anchorCtr="0" compatLnSpc="1"/>
                <a:lstStyle/>
                <a:p>
                  <a:endParaRPr lang="en-US"/>
                </a:p>
              </p:txBody>
            </p:sp>
            <p:sp>
              <p:nvSpPr>
                <p:cNvPr id="99" name="Freeform 30"/>
                <p:cNvSpPr/>
                <p:nvPr/>
              </p:nvSpPr>
              <p:spPr bwMode="auto">
                <a:xfrm>
                  <a:off x="1757363" y="958850"/>
                  <a:ext cx="185738" cy="444500"/>
                </a:xfrm>
                <a:custGeom>
                  <a:avLst/>
                  <a:gdLst/>
                  <a:ahLst/>
                  <a:cxnLst>
                    <a:cxn ang="0">
                      <a:pos x="117" y="210"/>
                    </a:cxn>
                    <a:cxn ang="0">
                      <a:pos x="0" y="280"/>
                    </a:cxn>
                    <a:cxn ang="0">
                      <a:pos x="0" y="70"/>
                    </a:cxn>
                    <a:cxn ang="0">
                      <a:pos x="117" y="0"/>
                    </a:cxn>
                    <a:cxn ang="0">
                      <a:pos x="117" y="210"/>
                    </a:cxn>
                  </a:cxnLst>
                  <a:rect l="0" t="0" r="r" b="b"/>
                  <a:pathLst>
                    <a:path w="117" h="280">
                      <a:moveTo>
                        <a:pt x="117" y="210"/>
                      </a:moveTo>
                      <a:lnTo>
                        <a:pt x="0" y="280"/>
                      </a:lnTo>
                      <a:lnTo>
                        <a:pt x="0" y="70"/>
                      </a:lnTo>
                      <a:lnTo>
                        <a:pt x="117" y="0"/>
                      </a:lnTo>
                      <a:lnTo>
                        <a:pt x="117" y="210"/>
                      </a:lnTo>
                      <a:close/>
                    </a:path>
                  </a:pathLst>
                </a:custGeom>
                <a:grpFill/>
                <a:ln w="9525">
                  <a:solidFill>
                    <a:schemeClr val="bg1"/>
                  </a:solidFill>
                  <a:round/>
                </a:ln>
              </p:spPr>
              <p:txBody>
                <a:bodyPr vert="horz" wrap="square" lIns="91440" tIns="45720" rIns="91440" bIns="45720" numCol="1" anchor="t" anchorCtr="0" compatLnSpc="1"/>
                <a:lstStyle/>
                <a:p>
                  <a:endParaRPr lang="en-US"/>
                </a:p>
              </p:txBody>
            </p:sp>
            <p:sp>
              <p:nvSpPr>
                <p:cNvPr id="100" name="Freeform 31"/>
                <p:cNvSpPr/>
                <p:nvPr/>
              </p:nvSpPr>
              <p:spPr bwMode="auto">
                <a:xfrm>
                  <a:off x="1573213" y="847725"/>
                  <a:ext cx="369888" cy="222250"/>
                </a:xfrm>
                <a:custGeom>
                  <a:avLst/>
                  <a:gdLst/>
                  <a:ahLst/>
                  <a:cxnLst>
                    <a:cxn ang="0">
                      <a:pos x="0" y="70"/>
                    </a:cxn>
                    <a:cxn ang="0">
                      <a:pos x="116" y="0"/>
                    </a:cxn>
                    <a:cxn ang="0">
                      <a:pos x="233" y="70"/>
                    </a:cxn>
                    <a:cxn ang="0">
                      <a:pos x="116" y="140"/>
                    </a:cxn>
                    <a:cxn ang="0">
                      <a:pos x="0" y="70"/>
                    </a:cxn>
                  </a:cxnLst>
                  <a:rect l="0" t="0" r="r" b="b"/>
                  <a:pathLst>
                    <a:path w="233" h="140">
                      <a:moveTo>
                        <a:pt x="0" y="70"/>
                      </a:moveTo>
                      <a:lnTo>
                        <a:pt x="116" y="0"/>
                      </a:lnTo>
                      <a:lnTo>
                        <a:pt x="233" y="70"/>
                      </a:lnTo>
                      <a:lnTo>
                        <a:pt x="116" y="140"/>
                      </a:lnTo>
                      <a:lnTo>
                        <a:pt x="0" y="70"/>
                      </a:lnTo>
                      <a:close/>
                    </a:path>
                  </a:pathLst>
                </a:custGeom>
                <a:blipFill>
                  <a:blip r:embed="rId6"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grpSp>
          <p:grpSp>
            <p:nvGrpSpPr>
              <p:cNvPr id="33" name="Group 10"/>
              <p:cNvGrpSpPr/>
              <p:nvPr/>
            </p:nvGrpSpPr>
            <p:grpSpPr>
              <a:xfrm>
                <a:off x="3714750" y="1657350"/>
                <a:ext cx="742950" cy="1927226"/>
                <a:chOff x="2017713" y="439738"/>
                <a:chExt cx="371475" cy="963613"/>
              </a:xfrm>
              <a:noFill/>
            </p:grpSpPr>
            <p:sp>
              <p:nvSpPr>
                <p:cNvPr id="95" name="Freeform 32"/>
                <p:cNvSpPr/>
                <p:nvPr/>
              </p:nvSpPr>
              <p:spPr bwMode="auto">
                <a:xfrm>
                  <a:off x="2017713" y="550863"/>
                  <a:ext cx="185738" cy="852488"/>
                </a:xfrm>
                <a:custGeom>
                  <a:avLst/>
                  <a:gdLst/>
                  <a:ahLst/>
                  <a:cxnLst>
                    <a:cxn ang="0">
                      <a:pos x="0" y="467"/>
                    </a:cxn>
                    <a:cxn ang="0">
                      <a:pos x="117" y="537"/>
                    </a:cxn>
                    <a:cxn ang="0">
                      <a:pos x="117" y="69"/>
                    </a:cxn>
                    <a:cxn ang="0">
                      <a:pos x="0" y="0"/>
                    </a:cxn>
                    <a:cxn ang="0">
                      <a:pos x="0" y="467"/>
                    </a:cxn>
                  </a:cxnLst>
                  <a:rect l="0" t="0" r="r" b="b"/>
                  <a:pathLst>
                    <a:path w="117" h="537">
                      <a:moveTo>
                        <a:pt x="0" y="467"/>
                      </a:moveTo>
                      <a:lnTo>
                        <a:pt x="117" y="537"/>
                      </a:lnTo>
                      <a:lnTo>
                        <a:pt x="117" y="69"/>
                      </a:lnTo>
                      <a:lnTo>
                        <a:pt x="0" y="0"/>
                      </a:lnTo>
                      <a:lnTo>
                        <a:pt x="0" y="467"/>
                      </a:lnTo>
                      <a:close/>
                    </a:path>
                  </a:pathLst>
                </a:custGeom>
                <a:grpFill/>
                <a:ln w="9525">
                  <a:solidFill>
                    <a:schemeClr val="bg1"/>
                  </a:solidFill>
                  <a:round/>
                </a:ln>
              </p:spPr>
              <p:txBody>
                <a:bodyPr vert="horz" wrap="square" lIns="91440" tIns="45720" rIns="91440" bIns="45720" numCol="1" anchor="t" anchorCtr="0" compatLnSpc="1"/>
                <a:lstStyle/>
                <a:p>
                  <a:endParaRPr lang="en-US"/>
                </a:p>
              </p:txBody>
            </p:sp>
            <p:sp>
              <p:nvSpPr>
                <p:cNvPr id="96" name="Freeform 33"/>
                <p:cNvSpPr/>
                <p:nvPr/>
              </p:nvSpPr>
              <p:spPr bwMode="auto">
                <a:xfrm>
                  <a:off x="2203450" y="550863"/>
                  <a:ext cx="185738" cy="852488"/>
                </a:xfrm>
                <a:custGeom>
                  <a:avLst/>
                  <a:gdLst/>
                  <a:ahLst/>
                  <a:cxnLst>
                    <a:cxn ang="0">
                      <a:pos x="117" y="467"/>
                    </a:cxn>
                    <a:cxn ang="0">
                      <a:pos x="0" y="537"/>
                    </a:cxn>
                    <a:cxn ang="0">
                      <a:pos x="0" y="69"/>
                    </a:cxn>
                    <a:cxn ang="0">
                      <a:pos x="117" y="0"/>
                    </a:cxn>
                    <a:cxn ang="0">
                      <a:pos x="117" y="467"/>
                    </a:cxn>
                  </a:cxnLst>
                  <a:rect l="0" t="0" r="r" b="b"/>
                  <a:pathLst>
                    <a:path w="117" h="537">
                      <a:moveTo>
                        <a:pt x="117" y="467"/>
                      </a:moveTo>
                      <a:lnTo>
                        <a:pt x="0" y="537"/>
                      </a:lnTo>
                      <a:lnTo>
                        <a:pt x="0" y="69"/>
                      </a:lnTo>
                      <a:lnTo>
                        <a:pt x="117" y="0"/>
                      </a:lnTo>
                      <a:lnTo>
                        <a:pt x="117" y="467"/>
                      </a:lnTo>
                      <a:close/>
                    </a:path>
                  </a:pathLst>
                </a:custGeom>
                <a:grpFill/>
                <a:ln w="9525">
                  <a:solidFill>
                    <a:schemeClr val="bg1"/>
                  </a:solidFill>
                  <a:round/>
                </a:ln>
              </p:spPr>
              <p:txBody>
                <a:bodyPr vert="horz" wrap="square" lIns="91440" tIns="45720" rIns="91440" bIns="45720" numCol="1" anchor="t" anchorCtr="0" compatLnSpc="1"/>
                <a:lstStyle/>
                <a:p>
                  <a:endParaRPr lang="en-US"/>
                </a:p>
              </p:txBody>
            </p:sp>
            <p:sp>
              <p:nvSpPr>
                <p:cNvPr id="97" name="Freeform 34"/>
                <p:cNvSpPr/>
                <p:nvPr/>
              </p:nvSpPr>
              <p:spPr bwMode="auto">
                <a:xfrm>
                  <a:off x="2017713" y="439738"/>
                  <a:ext cx="371475" cy="220663"/>
                </a:xfrm>
                <a:custGeom>
                  <a:avLst/>
                  <a:gdLst/>
                  <a:ahLst/>
                  <a:cxnLst>
                    <a:cxn ang="0">
                      <a:pos x="0" y="70"/>
                    </a:cxn>
                    <a:cxn ang="0">
                      <a:pos x="117" y="0"/>
                    </a:cxn>
                    <a:cxn ang="0">
                      <a:pos x="234" y="70"/>
                    </a:cxn>
                    <a:cxn ang="0">
                      <a:pos x="117" y="139"/>
                    </a:cxn>
                    <a:cxn ang="0">
                      <a:pos x="0" y="70"/>
                    </a:cxn>
                  </a:cxnLst>
                  <a:rect l="0" t="0" r="r" b="b"/>
                  <a:pathLst>
                    <a:path w="234" h="139">
                      <a:moveTo>
                        <a:pt x="0" y="70"/>
                      </a:moveTo>
                      <a:lnTo>
                        <a:pt x="117" y="0"/>
                      </a:lnTo>
                      <a:lnTo>
                        <a:pt x="234" y="70"/>
                      </a:lnTo>
                      <a:lnTo>
                        <a:pt x="117" y="139"/>
                      </a:lnTo>
                      <a:lnTo>
                        <a:pt x="0" y="70"/>
                      </a:lnTo>
                      <a:close/>
                    </a:path>
                  </a:pathLst>
                </a:custGeom>
                <a:blipFill>
                  <a:blip r:embed="rId7"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grpSp>
          <p:grpSp>
            <p:nvGrpSpPr>
              <p:cNvPr id="34" name="Group 14"/>
              <p:cNvGrpSpPr/>
              <p:nvPr/>
            </p:nvGrpSpPr>
            <p:grpSpPr>
              <a:xfrm>
                <a:off x="4457700" y="1800225"/>
                <a:ext cx="742950" cy="1781174"/>
                <a:chOff x="2908300" y="512763"/>
                <a:chExt cx="371475" cy="890587"/>
              </a:xfrm>
              <a:noFill/>
            </p:grpSpPr>
            <p:sp>
              <p:nvSpPr>
                <p:cNvPr id="92" name="Freeform 35"/>
                <p:cNvSpPr/>
                <p:nvPr/>
              </p:nvSpPr>
              <p:spPr bwMode="auto">
                <a:xfrm>
                  <a:off x="2908300" y="622300"/>
                  <a:ext cx="187325" cy="781050"/>
                </a:xfrm>
                <a:custGeom>
                  <a:avLst/>
                  <a:gdLst/>
                  <a:ahLst/>
                  <a:cxnLst>
                    <a:cxn ang="0">
                      <a:pos x="0" y="422"/>
                    </a:cxn>
                    <a:cxn ang="0">
                      <a:pos x="118" y="492"/>
                    </a:cxn>
                    <a:cxn ang="0">
                      <a:pos x="118" y="71"/>
                    </a:cxn>
                    <a:cxn ang="0">
                      <a:pos x="0" y="0"/>
                    </a:cxn>
                    <a:cxn ang="0">
                      <a:pos x="0" y="422"/>
                    </a:cxn>
                  </a:cxnLst>
                  <a:rect l="0" t="0" r="r" b="b"/>
                  <a:pathLst>
                    <a:path w="118" h="492">
                      <a:moveTo>
                        <a:pt x="0" y="422"/>
                      </a:moveTo>
                      <a:lnTo>
                        <a:pt x="118" y="492"/>
                      </a:lnTo>
                      <a:lnTo>
                        <a:pt x="118" y="71"/>
                      </a:lnTo>
                      <a:lnTo>
                        <a:pt x="0" y="0"/>
                      </a:lnTo>
                      <a:lnTo>
                        <a:pt x="0" y="422"/>
                      </a:lnTo>
                      <a:close/>
                    </a:path>
                  </a:pathLst>
                </a:custGeom>
                <a:grpFill/>
                <a:ln w="9525">
                  <a:solidFill>
                    <a:schemeClr val="bg1"/>
                  </a:solidFill>
                  <a:round/>
                </a:ln>
              </p:spPr>
              <p:txBody>
                <a:bodyPr vert="horz" wrap="square" lIns="91440" tIns="45720" rIns="91440" bIns="45720" numCol="1" anchor="t" anchorCtr="0" compatLnSpc="1"/>
                <a:lstStyle/>
                <a:p>
                  <a:endParaRPr lang="en-US"/>
                </a:p>
              </p:txBody>
            </p:sp>
            <p:sp>
              <p:nvSpPr>
                <p:cNvPr id="93" name="Freeform 36"/>
                <p:cNvSpPr/>
                <p:nvPr/>
              </p:nvSpPr>
              <p:spPr bwMode="auto">
                <a:xfrm>
                  <a:off x="3095625" y="622300"/>
                  <a:ext cx="184150" cy="781050"/>
                </a:xfrm>
                <a:custGeom>
                  <a:avLst/>
                  <a:gdLst/>
                  <a:ahLst/>
                  <a:cxnLst>
                    <a:cxn ang="0">
                      <a:pos x="116" y="422"/>
                    </a:cxn>
                    <a:cxn ang="0">
                      <a:pos x="0" y="492"/>
                    </a:cxn>
                    <a:cxn ang="0">
                      <a:pos x="0" y="71"/>
                    </a:cxn>
                    <a:cxn ang="0">
                      <a:pos x="116" y="0"/>
                    </a:cxn>
                    <a:cxn ang="0">
                      <a:pos x="116" y="422"/>
                    </a:cxn>
                  </a:cxnLst>
                  <a:rect l="0" t="0" r="r" b="b"/>
                  <a:pathLst>
                    <a:path w="116" h="492">
                      <a:moveTo>
                        <a:pt x="116" y="422"/>
                      </a:moveTo>
                      <a:lnTo>
                        <a:pt x="0" y="492"/>
                      </a:lnTo>
                      <a:lnTo>
                        <a:pt x="0" y="71"/>
                      </a:lnTo>
                      <a:lnTo>
                        <a:pt x="116" y="0"/>
                      </a:lnTo>
                      <a:lnTo>
                        <a:pt x="116" y="422"/>
                      </a:lnTo>
                      <a:close/>
                    </a:path>
                  </a:pathLst>
                </a:custGeom>
                <a:grpFill/>
                <a:ln w="9525">
                  <a:solidFill>
                    <a:schemeClr val="bg1"/>
                  </a:solidFill>
                  <a:round/>
                </a:ln>
              </p:spPr>
              <p:txBody>
                <a:bodyPr vert="horz" wrap="square" lIns="91440" tIns="45720" rIns="91440" bIns="45720" numCol="1" anchor="t" anchorCtr="0" compatLnSpc="1"/>
                <a:lstStyle/>
                <a:p>
                  <a:endParaRPr lang="en-US"/>
                </a:p>
              </p:txBody>
            </p:sp>
            <p:sp>
              <p:nvSpPr>
                <p:cNvPr id="94" name="Freeform 37"/>
                <p:cNvSpPr/>
                <p:nvPr/>
              </p:nvSpPr>
              <p:spPr bwMode="auto">
                <a:xfrm>
                  <a:off x="2908300" y="512763"/>
                  <a:ext cx="371475" cy="222250"/>
                </a:xfrm>
                <a:custGeom>
                  <a:avLst/>
                  <a:gdLst/>
                  <a:ahLst/>
                  <a:cxnLst>
                    <a:cxn ang="0">
                      <a:pos x="0" y="69"/>
                    </a:cxn>
                    <a:cxn ang="0">
                      <a:pos x="118" y="0"/>
                    </a:cxn>
                    <a:cxn ang="0">
                      <a:pos x="234" y="69"/>
                    </a:cxn>
                    <a:cxn ang="0">
                      <a:pos x="118" y="140"/>
                    </a:cxn>
                    <a:cxn ang="0">
                      <a:pos x="0" y="69"/>
                    </a:cxn>
                  </a:cxnLst>
                  <a:rect l="0" t="0" r="r" b="b"/>
                  <a:pathLst>
                    <a:path w="234" h="140">
                      <a:moveTo>
                        <a:pt x="0" y="69"/>
                      </a:moveTo>
                      <a:lnTo>
                        <a:pt x="118" y="0"/>
                      </a:lnTo>
                      <a:lnTo>
                        <a:pt x="234" y="69"/>
                      </a:lnTo>
                      <a:lnTo>
                        <a:pt x="118" y="140"/>
                      </a:lnTo>
                      <a:lnTo>
                        <a:pt x="0" y="69"/>
                      </a:lnTo>
                      <a:close/>
                    </a:path>
                  </a:pathLst>
                </a:custGeom>
                <a:blipFill>
                  <a:blip r:embed="rId5"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grpSp>
          <p:grpSp>
            <p:nvGrpSpPr>
              <p:cNvPr id="35" name="Group 18"/>
              <p:cNvGrpSpPr/>
              <p:nvPr/>
            </p:nvGrpSpPr>
            <p:grpSpPr>
              <a:xfrm>
                <a:off x="5200650" y="1565273"/>
                <a:ext cx="739776" cy="2006602"/>
                <a:chOff x="3354388" y="400050"/>
                <a:chExt cx="369888" cy="1003301"/>
              </a:xfrm>
              <a:noFill/>
            </p:grpSpPr>
            <p:sp>
              <p:nvSpPr>
                <p:cNvPr id="89" name="Freeform 38"/>
                <p:cNvSpPr/>
                <p:nvPr/>
              </p:nvSpPr>
              <p:spPr bwMode="auto">
                <a:xfrm>
                  <a:off x="3354388" y="512763"/>
                  <a:ext cx="184150" cy="890588"/>
                </a:xfrm>
                <a:custGeom>
                  <a:avLst/>
                  <a:gdLst/>
                  <a:ahLst/>
                  <a:cxnLst>
                    <a:cxn ang="0">
                      <a:pos x="0" y="491"/>
                    </a:cxn>
                    <a:cxn ang="0">
                      <a:pos x="116" y="561"/>
                    </a:cxn>
                    <a:cxn ang="0">
                      <a:pos x="116" y="69"/>
                    </a:cxn>
                    <a:cxn ang="0">
                      <a:pos x="0" y="0"/>
                    </a:cxn>
                    <a:cxn ang="0">
                      <a:pos x="0" y="491"/>
                    </a:cxn>
                  </a:cxnLst>
                  <a:rect l="0" t="0" r="r" b="b"/>
                  <a:pathLst>
                    <a:path w="116" h="561">
                      <a:moveTo>
                        <a:pt x="0" y="491"/>
                      </a:moveTo>
                      <a:lnTo>
                        <a:pt x="116" y="561"/>
                      </a:lnTo>
                      <a:lnTo>
                        <a:pt x="116" y="69"/>
                      </a:lnTo>
                      <a:lnTo>
                        <a:pt x="0" y="0"/>
                      </a:lnTo>
                      <a:lnTo>
                        <a:pt x="0" y="491"/>
                      </a:lnTo>
                      <a:close/>
                    </a:path>
                  </a:pathLst>
                </a:custGeom>
                <a:grpFill/>
                <a:ln w="9525">
                  <a:solidFill>
                    <a:schemeClr val="bg1"/>
                  </a:solidFill>
                  <a:round/>
                </a:ln>
              </p:spPr>
              <p:txBody>
                <a:bodyPr vert="horz" wrap="square" lIns="91440" tIns="45720" rIns="91440" bIns="45720" numCol="1" anchor="t" anchorCtr="0" compatLnSpc="1"/>
                <a:lstStyle/>
                <a:p>
                  <a:endParaRPr lang="en-US"/>
                </a:p>
              </p:txBody>
            </p:sp>
            <p:sp>
              <p:nvSpPr>
                <p:cNvPr id="90" name="Freeform 39"/>
                <p:cNvSpPr/>
                <p:nvPr/>
              </p:nvSpPr>
              <p:spPr bwMode="auto">
                <a:xfrm>
                  <a:off x="3538538" y="512763"/>
                  <a:ext cx="185738" cy="890588"/>
                </a:xfrm>
                <a:custGeom>
                  <a:avLst/>
                  <a:gdLst/>
                  <a:ahLst/>
                  <a:cxnLst>
                    <a:cxn ang="0">
                      <a:pos x="117" y="491"/>
                    </a:cxn>
                    <a:cxn ang="0">
                      <a:pos x="0" y="561"/>
                    </a:cxn>
                    <a:cxn ang="0">
                      <a:pos x="0" y="69"/>
                    </a:cxn>
                    <a:cxn ang="0">
                      <a:pos x="117" y="0"/>
                    </a:cxn>
                    <a:cxn ang="0">
                      <a:pos x="117" y="491"/>
                    </a:cxn>
                  </a:cxnLst>
                  <a:rect l="0" t="0" r="r" b="b"/>
                  <a:pathLst>
                    <a:path w="117" h="561">
                      <a:moveTo>
                        <a:pt x="117" y="491"/>
                      </a:moveTo>
                      <a:lnTo>
                        <a:pt x="0" y="561"/>
                      </a:lnTo>
                      <a:lnTo>
                        <a:pt x="0" y="69"/>
                      </a:lnTo>
                      <a:lnTo>
                        <a:pt x="117" y="0"/>
                      </a:lnTo>
                      <a:lnTo>
                        <a:pt x="117" y="491"/>
                      </a:lnTo>
                      <a:close/>
                    </a:path>
                  </a:pathLst>
                </a:custGeom>
                <a:grpFill/>
                <a:ln w="9525">
                  <a:solidFill>
                    <a:schemeClr val="bg1"/>
                  </a:solidFill>
                  <a:round/>
                </a:ln>
              </p:spPr>
              <p:txBody>
                <a:bodyPr vert="horz" wrap="square" lIns="91440" tIns="45720" rIns="91440" bIns="45720" numCol="1" anchor="t" anchorCtr="0" compatLnSpc="1"/>
                <a:lstStyle/>
                <a:p>
                  <a:endParaRPr lang="en-US"/>
                </a:p>
              </p:txBody>
            </p:sp>
            <p:sp>
              <p:nvSpPr>
                <p:cNvPr id="91" name="Freeform 40"/>
                <p:cNvSpPr/>
                <p:nvPr/>
              </p:nvSpPr>
              <p:spPr bwMode="auto">
                <a:xfrm>
                  <a:off x="3354388" y="400050"/>
                  <a:ext cx="369888" cy="222250"/>
                </a:xfrm>
                <a:custGeom>
                  <a:avLst/>
                  <a:gdLst/>
                  <a:ahLst/>
                  <a:cxnLst>
                    <a:cxn ang="0">
                      <a:pos x="0" y="71"/>
                    </a:cxn>
                    <a:cxn ang="0">
                      <a:pos x="116" y="0"/>
                    </a:cxn>
                    <a:cxn ang="0">
                      <a:pos x="233" y="71"/>
                    </a:cxn>
                    <a:cxn ang="0">
                      <a:pos x="116" y="140"/>
                    </a:cxn>
                    <a:cxn ang="0">
                      <a:pos x="0" y="71"/>
                    </a:cxn>
                  </a:cxnLst>
                  <a:rect l="0" t="0" r="r" b="b"/>
                  <a:pathLst>
                    <a:path w="233" h="140">
                      <a:moveTo>
                        <a:pt x="0" y="71"/>
                      </a:moveTo>
                      <a:lnTo>
                        <a:pt x="116" y="0"/>
                      </a:lnTo>
                      <a:lnTo>
                        <a:pt x="233" y="71"/>
                      </a:lnTo>
                      <a:lnTo>
                        <a:pt x="116" y="140"/>
                      </a:lnTo>
                      <a:lnTo>
                        <a:pt x="0" y="71"/>
                      </a:lnTo>
                      <a:close/>
                    </a:path>
                  </a:pathLst>
                </a:custGeom>
                <a:blipFill>
                  <a:blip r:embed="rId6"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grpSp>
          <p:grpSp>
            <p:nvGrpSpPr>
              <p:cNvPr id="36" name="Group 26"/>
              <p:cNvGrpSpPr/>
              <p:nvPr/>
            </p:nvGrpSpPr>
            <p:grpSpPr>
              <a:xfrm>
                <a:off x="5943600" y="981075"/>
                <a:ext cx="742950" cy="2597152"/>
                <a:chOff x="3798888" y="104775"/>
                <a:chExt cx="371475" cy="1298576"/>
              </a:xfrm>
              <a:noFill/>
            </p:grpSpPr>
            <p:sp>
              <p:nvSpPr>
                <p:cNvPr id="86" name="Freeform 44"/>
                <p:cNvSpPr/>
                <p:nvPr/>
              </p:nvSpPr>
              <p:spPr bwMode="auto">
                <a:xfrm>
                  <a:off x="3798888" y="217488"/>
                  <a:ext cx="185738" cy="1185863"/>
                </a:xfrm>
                <a:custGeom>
                  <a:avLst/>
                  <a:gdLst/>
                  <a:ahLst/>
                  <a:cxnLst>
                    <a:cxn ang="0">
                      <a:pos x="0" y="677"/>
                    </a:cxn>
                    <a:cxn ang="0">
                      <a:pos x="117" y="747"/>
                    </a:cxn>
                    <a:cxn ang="0">
                      <a:pos x="117" y="69"/>
                    </a:cxn>
                    <a:cxn ang="0">
                      <a:pos x="0" y="0"/>
                    </a:cxn>
                    <a:cxn ang="0">
                      <a:pos x="0" y="677"/>
                    </a:cxn>
                  </a:cxnLst>
                  <a:rect l="0" t="0" r="r" b="b"/>
                  <a:pathLst>
                    <a:path w="117" h="747">
                      <a:moveTo>
                        <a:pt x="0" y="677"/>
                      </a:moveTo>
                      <a:lnTo>
                        <a:pt x="117" y="747"/>
                      </a:lnTo>
                      <a:lnTo>
                        <a:pt x="117" y="69"/>
                      </a:lnTo>
                      <a:lnTo>
                        <a:pt x="0" y="0"/>
                      </a:lnTo>
                      <a:lnTo>
                        <a:pt x="0" y="677"/>
                      </a:lnTo>
                      <a:close/>
                    </a:path>
                  </a:pathLst>
                </a:custGeom>
                <a:grpFill/>
                <a:ln w="9525">
                  <a:solidFill>
                    <a:schemeClr val="bg1"/>
                  </a:solidFill>
                  <a:round/>
                </a:ln>
              </p:spPr>
              <p:txBody>
                <a:bodyPr vert="horz" wrap="square" lIns="91440" tIns="45720" rIns="91440" bIns="45720" numCol="1" anchor="t" anchorCtr="0" compatLnSpc="1"/>
                <a:lstStyle/>
                <a:p>
                  <a:endParaRPr lang="en-US"/>
                </a:p>
              </p:txBody>
            </p:sp>
            <p:sp>
              <p:nvSpPr>
                <p:cNvPr id="87" name="Freeform 45"/>
                <p:cNvSpPr/>
                <p:nvPr/>
              </p:nvSpPr>
              <p:spPr bwMode="auto">
                <a:xfrm>
                  <a:off x="3984625" y="217488"/>
                  <a:ext cx="185738" cy="1185863"/>
                </a:xfrm>
                <a:custGeom>
                  <a:avLst/>
                  <a:gdLst/>
                  <a:ahLst/>
                  <a:cxnLst>
                    <a:cxn ang="0">
                      <a:pos x="117" y="677"/>
                    </a:cxn>
                    <a:cxn ang="0">
                      <a:pos x="0" y="747"/>
                    </a:cxn>
                    <a:cxn ang="0">
                      <a:pos x="0" y="69"/>
                    </a:cxn>
                    <a:cxn ang="0">
                      <a:pos x="117" y="0"/>
                    </a:cxn>
                    <a:cxn ang="0">
                      <a:pos x="117" y="677"/>
                    </a:cxn>
                  </a:cxnLst>
                  <a:rect l="0" t="0" r="r" b="b"/>
                  <a:pathLst>
                    <a:path w="117" h="747">
                      <a:moveTo>
                        <a:pt x="117" y="677"/>
                      </a:moveTo>
                      <a:lnTo>
                        <a:pt x="0" y="747"/>
                      </a:lnTo>
                      <a:lnTo>
                        <a:pt x="0" y="69"/>
                      </a:lnTo>
                      <a:lnTo>
                        <a:pt x="117" y="0"/>
                      </a:lnTo>
                      <a:lnTo>
                        <a:pt x="117" y="677"/>
                      </a:lnTo>
                      <a:close/>
                    </a:path>
                  </a:pathLst>
                </a:custGeom>
                <a:grpFill/>
                <a:ln w="9525">
                  <a:solidFill>
                    <a:schemeClr val="bg1"/>
                  </a:solidFill>
                  <a:round/>
                </a:ln>
              </p:spPr>
              <p:txBody>
                <a:bodyPr vert="horz" wrap="square" lIns="91440" tIns="45720" rIns="91440" bIns="45720" numCol="1" anchor="t" anchorCtr="0" compatLnSpc="1"/>
                <a:lstStyle/>
                <a:p>
                  <a:endParaRPr lang="en-US"/>
                </a:p>
              </p:txBody>
            </p:sp>
            <p:sp>
              <p:nvSpPr>
                <p:cNvPr id="88" name="Freeform 46"/>
                <p:cNvSpPr/>
                <p:nvPr/>
              </p:nvSpPr>
              <p:spPr bwMode="auto">
                <a:xfrm>
                  <a:off x="3798888" y="104775"/>
                  <a:ext cx="371475" cy="222250"/>
                </a:xfrm>
                <a:custGeom>
                  <a:avLst/>
                  <a:gdLst/>
                  <a:ahLst/>
                  <a:cxnLst>
                    <a:cxn ang="0">
                      <a:pos x="0" y="71"/>
                    </a:cxn>
                    <a:cxn ang="0">
                      <a:pos x="117" y="0"/>
                    </a:cxn>
                    <a:cxn ang="0">
                      <a:pos x="234" y="71"/>
                    </a:cxn>
                    <a:cxn ang="0">
                      <a:pos x="117" y="140"/>
                    </a:cxn>
                    <a:cxn ang="0">
                      <a:pos x="0" y="71"/>
                    </a:cxn>
                  </a:cxnLst>
                  <a:rect l="0" t="0" r="r" b="b"/>
                  <a:pathLst>
                    <a:path w="234" h="140">
                      <a:moveTo>
                        <a:pt x="0" y="71"/>
                      </a:moveTo>
                      <a:lnTo>
                        <a:pt x="117" y="0"/>
                      </a:lnTo>
                      <a:lnTo>
                        <a:pt x="234" y="71"/>
                      </a:lnTo>
                      <a:lnTo>
                        <a:pt x="117" y="140"/>
                      </a:lnTo>
                      <a:lnTo>
                        <a:pt x="0" y="71"/>
                      </a:lnTo>
                      <a:close/>
                    </a:path>
                  </a:pathLst>
                </a:custGeom>
                <a:blipFill>
                  <a:blip r:embed="rId5"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grpSp>
          <p:grpSp>
            <p:nvGrpSpPr>
              <p:cNvPr id="37" name="Group 30"/>
              <p:cNvGrpSpPr/>
              <p:nvPr/>
            </p:nvGrpSpPr>
            <p:grpSpPr>
              <a:xfrm>
                <a:off x="1485898" y="2724150"/>
                <a:ext cx="742952" cy="889000"/>
                <a:chOff x="1127125" y="958850"/>
                <a:chExt cx="371476" cy="444500"/>
              </a:xfrm>
              <a:noFill/>
            </p:grpSpPr>
            <p:sp>
              <p:nvSpPr>
                <p:cNvPr id="83" name="Freeform 47"/>
                <p:cNvSpPr/>
                <p:nvPr/>
              </p:nvSpPr>
              <p:spPr bwMode="auto">
                <a:xfrm>
                  <a:off x="1127125" y="1069975"/>
                  <a:ext cx="185738" cy="333375"/>
                </a:xfrm>
                <a:custGeom>
                  <a:avLst/>
                  <a:gdLst/>
                  <a:ahLst/>
                  <a:cxnLst>
                    <a:cxn ang="0">
                      <a:pos x="0" y="140"/>
                    </a:cxn>
                    <a:cxn ang="0">
                      <a:pos x="117" y="210"/>
                    </a:cxn>
                    <a:cxn ang="0">
                      <a:pos x="117" y="70"/>
                    </a:cxn>
                    <a:cxn ang="0">
                      <a:pos x="0" y="0"/>
                    </a:cxn>
                    <a:cxn ang="0">
                      <a:pos x="0" y="140"/>
                    </a:cxn>
                  </a:cxnLst>
                  <a:rect l="0" t="0" r="r" b="b"/>
                  <a:pathLst>
                    <a:path w="117" h="210">
                      <a:moveTo>
                        <a:pt x="0" y="140"/>
                      </a:moveTo>
                      <a:lnTo>
                        <a:pt x="117" y="210"/>
                      </a:lnTo>
                      <a:lnTo>
                        <a:pt x="117" y="70"/>
                      </a:lnTo>
                      <a:lnTo>
                        <a:pt x="0" y="0"/>
                      </a:lnTo>
                      <a:lnTo>
                        <a:pt x="0" y="140"/>
                      </a:lnTo>
                      <a:close/>
                    </a:path>
                  </a:pathLst>
                </a:custGeom>
                <a:grpFill/>
                <a:ln w="9525">
                  <a:solidFill>
                    <a:schemeClr val="bg1"/>
                  </a:solidFill>
                  <a:round/>
                </a:ln>
              </p:spPr>
              <p:txBody>
                <a:bodyPr vert="horz" wrap="square" lIns="91440" tIns="45720" rIns="91440" bIns="45720" numCol="1" anchor="t" anchorCtr="0" compatLnSpc="1"/>
                <a:lstStyle/>
                <a:p>
                  <a:endParaRPr lang="en-US"/>
                </a:p>
              </p:txBody>
            </p:sp>
            <p:sp>
              <p:nvSpPr>
                <p:cNvPr id="84" name="Freeform 48"/>
                <p:cNvSpPr/>
                <p:nvPr/>
              </p:nvSpPr>
              <p:spPr bwMode="auto">
                <a:xfrm>
                  <a:off x="1312863" y="1069975"/>
                  <a:ext cx="185738" cy="333375"/>
                </a:xfrm>
                <a:custGeom>
                  <a:avLst/>
                  <a:gdLst/>
                  <a:ahLst/>
                  <a:cxnLst>
                    <a:cxn ang="0">
                      <a:pos x="117" y="140"/>
                    </a:cxn>
                    <a:cxn ang="0">
                      <a:pos x="0" y="210"/>
                    </a:cxn>
                    <a:cxn ang="0">
                      <a:pos x="0" y="70"/>
                    </a:cxn>
                    <a:cxn ang="0">
                      <a:pos x="117" y="0"/>
                    </a:cxn>
                    <a:cxn ang="0">
                      <a:pos x="117" y="140"/>
                    </a:cxn>
                  </a:cxnLst>
                  <a:rect l="0" t="0" r="r" b="b"/>
                  <a:pathLst>
                    <a:path w="117" h="210">
                      <a:moveTo>
                        <a:pt x="117" y="140"/>
                      </a:moveTo>
                      <a:lnTo>
                        <a:pt x="0" y="210"/>
                      </a:lnTo>
                      <a:lnTo>
                        <a:pt x="0" y="70"/>
                      </a:lnTo>
                      <a:lnTo>
                        <a:pt x="117" y="0"/>
                      </a:lnTo>
                      <a:lnTo>
                        <a:pt x="117" y="140"/>
                      </a:lnTo>
                      <a:close/>
                    </a:path>
                  </a:pathLst>
                </a:custGeom>
                <a:grpFill/>
                <a:ln w="9525">
                  <a:solidFill>
                    <a:schemeClr val="bg1"/>
                  </a:solidFill>
                  <a:round/>
                </a:ln>
              </p:spPr>
              <p:txBody>
                <a:bodyPr vert="horz" wrap="square" lIns="91440" tIns="45720" rIns="91440" bIns="45720" numCol="1" anchor="t" anchorCtr="0" compatLnSpc="1"/>
                <a:lstStyle/>
                <a:p>
                  <a:endParaRPr lang="en-US"/>
                </a:p>
              </p:txBody>
            </p:sp>
            <p:sp>
              <p:nvSpPr>
                <p:cNvPr id="85" name="Freeform 49"/>
                <p:cNvSpPr/>
                <p:nvPr/>
              </p:nvSpPr>
              <p:spPr bwMode="auto">
                <a:xfrm>
                  <a:off x="1127125" y="958850"/>
                  <a:ext cx="371475" cy="222250"/>
                </a:xfrm>
                <a:custGeom>
                  <a:avLst/>
                  <a:gdLst/>
                  <a:ahLst/>
                  <a:cxnLst>
                    <a:cxn ang="0">
                      <a:pos x="0" y="70"/>
                    </a:cxn>
                    <a:cxn ang="0">
                      <a:pos x="117" y="0"/>
                    </a:cxn>
                    <a:cxn ang="0">
                      <a:pos x="234" y="70"/>
                    </a:cxn>
                    <a:cxn ang="0">
                      <a:pos x="117" y="140"/>
                    </a:cxn>
                    <a:cxn ang="0">
                      <a:pos x="0" y="70"/>
                    </a:cxn>
                  </a:cxnLst>
                  <a:rect l="0" t="0" r="r" b="b"/>
                  <a:pathLst>
                    <a:path w="234" h="140">
                      <a:moveTo>
                        <a:pt x="0" y="70"/>
                      </a:moveTo>
                      <a:lnTo>
                        <a:pt x="117" y="0"/>
                      </a:lnTo>
                      <a:lnTo>
                        <a:pt x="234" y="70"/>
                      </a:lnTo>
                      <a:lnTo>
                        <a:pt x="117" y="140"/>
                      </a:lnTo>
                      <a:lnTo>
                        <a:pt x="0" y="70"/>
                      </a:lnTo>
                      <a:close/>
                    </a:path>
                  </a:pathLst>
                </a:custGeom>
                <a:blipFill>
                  <a:blip r:embed="rId5"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grpSp>
          <p:grpSp>
            <p:nvGrpSpPr>
              <p:cNvPr id="38" name="Group 46"/>
              <p:cNvGrpSpPr/>
              <p:nvPr/>
            </p:nvGrpSpPr>
            <p:grpSpPr>
              <a:xfrm>
                <a:off x="1295400" y="2038350"/>
                <a:ext cx="631634" cy="700900"/>
                <a:chOff x="892366" y="1276350"/>
                <a:chExt cx="631634" cy="700900"/>
              </a:xfrm>
            </p:grpSpPr>
            <p:sp>
              <p:nvSpPr>
                <p:cNvPr id="81" name="Freeform 1304"/>
                <p:cNvSpPr/>
                <p:nvPr/>
              </p:nvSpPr>
              <p:spPr bwMode="auto">
                <a:xfrm>
                  <a:off x="914400" y="1276350"/>
                  <a:ext cx="609600" cy="700900"/>
                </a:xfrm>
                <a:custGeom>
                  <a:avLst/>
                  <a:gdLst/>
                  <a:ahLst/>
                  <a:cxnLst>
                    <a:cxn ang="0">
                      <a:pos x="0" y="178"/>
                    </a:cxn>
                    <a:cxn ang="0">
                      <a:pos x="180" y="0"/>
                    </a:cxn>
                    <a:cxn ang="0">
                      <a:pos x="358" y="178"/>
                    </a:cxn>
                    <a:cxn ang="0">
                      <a:pos x="207" y="347"/>
                    </a:cxn>
                    <a:cxn ang="0">
                      <a:pos x="176" y="407"/>
                    </a:cxn>
                    <a:cxn ang="0">
                      <a:pos x="148" y="347"/>
                    </a:cxn>
                    <a:cxn ang="0">
                      <a:pos x="0" y="178"/>
                    </a:cxn>
                  </a:cxnLst>
                  <a:rect l="0" t="0" r="r" b="b"/>
                  <a:pathLst>
                    <a:path w="358" h="407">
                      <a:moveTo>
                        <a:pt x="0" y="178"/>
                      </a:moveTo>
                      <a:cubicBezTo>
                        <a:pt x="0" y="80"/>
                        <a:pt x="80" y="0"/>
                        <a:pt x="180" y="0"/>
                      </a:cubicBezTo>
                      <a:cubicBezTo>
                        <a:pt x="278" y="0"/>
                        <a:pt x="358" y="80"/>
                        <a:pt x="358" y="178"/>
                      </a:cubicBezTo>
                      <a:cubicBezTo>
                        <a:pt x="358" y="263"/>
                        <a:pt x="293" y="334"/>
                        <a:pt x="207" y="347"/>
                      </a:cubicBezTo>
                      <a:cubicBezTo>
                        <a:pt x="176" y="407"/>
                        <a:pt x="176" y="407"/>
                        <a:pt x="176" y="407"/>
                      </a:cubicBezTo>
                      <a:cubicBezTo>
                        <a:pt x="148" y="347"/>
                        <a:pt x="148" y="347"/>
                        <a:pt x="148" y="347"/>
                      </a:cubicBezTo>
                      <a:cubicBezTo>
                        <a:pt x="63" y="331"/>
                        <a:pt x="0" y="260"/>
                        <a:pt x="0" y="178"/>
                      </a:cubicBezTo>
                      <a:close/>
                    </a:path>
                  </a:pathLst>
                </a:custGeom>
                <a:blipFill>
                  <a:blip r:embed="rId8"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sp>
              <p:nvSpPr>
                <p:cNvPr id="82" name="Content Placeholder 2"/>
                <p:cNvSpPr txBox="1"/>
                <p:nvPr/>
              </p:nvSpPr>
              <p:spPr>
                <a:xfrm>
                  <a:off x="892366" y="1374584"/>
                  <a:ext cx="631634" cy="37636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id-ID" sz="1800" spc="-150" dirty="0">
                      <a:solidFill>
                        <a:schemeClr val="bg1">
                          <a:lumMod val="95000"/>
                        </a:schemeClr>
                      </a:solidFill>
                      <a:latin typeface="Open Sans" pitchFamily="34" charset="0"/>
                      <a:ea typeface="Open Sans" pitchFamily="34" charset="0"/>
                      <a:cs typeface="Open Sans" pitchFamily="34" charset="0"/>
                    </a:rPr>
                    <a:t>10 %</a:t>
                  </a:r>
                  <a:endParaRPr lang="en-US" sz="1800" spc="-150" dirty="0">
                    <a:solidFill>
                      <a:schemeClr val="bg1">
                        <a:lumMod val="95000"/>
                      </a:schemeClr>
                    </a:solidFill>
                    <a:latin typeface="Open Sans" pitchFamily="34" charset="0"/>
                    <a:ea typeface="Open Sans" pitchFamily="34" charset="0"/>
                    <a:cs typeface="Open Sans" pitchFamily="34" charset="0"/>
                  </a:endParaRPr>
                </a:p>
              </p:txBody>
            </p:sp>
          </p:grpSp>
          <p:grpSp>
            <p:nvGrpSpPr>
              <p:cNvPr id="39" name="Group 49"/>
              <p:cNvGrpSpPr/>
              <p:nvPr/>
            </p:nvGrpSpPr>
            <p:grpSpPr>
              <a:xfrm>
                <a:off x="1981200" y="1733550"/>
                <a:ext cx="631634" cy="700900"/>
                <a:chOff x="892366" y="1276350"/>
                <a:chExt cx="631634" cy="700900"/>
              </a:xfrm>
            </p:grpSpPr>
            <p:sp>
              <p:nvSpPr>
                <p:cNvPr id="79" name="Freeform 1304"/>
                <p:cNvSpPr/>
                <p:nvPr/>
              </p:nvSpPr>
              <p:spPr bwMode="auto">
                <a:xfrm>
                  <a:off x="914400" y="1276350"/>
                  <a:ext cx="609600" cy="700900"/>
                </a:xfrm>
                <a:custGeom>
                  <a:avLst/>
                  <a:gdLst/>
                  <a:ahLst/>
                  <a:cxnLst>
                    <a:cxn ang="0">
                      <a:pos x="0" y="178"/>
                    </a:cxn>
                    <a:cxn ang="0">
                      <a:pos x="180" y="0"/>
                    </a:cxn>
                    <a:cxn ang="0">
                      <a:pos x="358" y="178"/>
                    </a:cxn>
                    <a:cxn ang="0">
                      <a:pos x="207" y="347"/>
                    </a:cxn>
                    <a:cxn ang="0">
                      <a:pos x="176" y="407"/>
                    </a:cxn>
                    <a:cxn ang="0">
                      <a:pos x="148" y="347"/>
                    </a:cxn>
                    <a:cxn ang="0">
                      <a:pos x="0" y="178"/>
                    </a:cxn>
                  </a:cxnLst>
                  <a:rect l="0" t="0" r="r" b="b"/>
                  <a:pathLst>
                    <a:path w="358" h="407">
                      <a:moveTo>
                        <a:pt x="0" y="178"/>
                      </a:moveTo>
                      <a:cubicBezTo>
                        <a:pt x="0" y="80"/>
                        <a:pt x="80" y="0"/>
                        <a:pt x="180" y="0"/>
                      </a:cubicBezTo>
                      <a:cubicBezTo>
                        <a:pt x="278" y="0"/>
                        <a:pt x="358" y="80"/>
                        <a:pt x="358" y="178"/>
                      </a:cubicBezTo>
                      <a:cubicBezTo>
                        <a:pt x="358" y="263"/>
                        <a:pt x="293" y="334"/>
                        <a:pt x="207" y="347"/>
                      </a:cubicBezTo>
                      <a:cubicBezTo>
                        <a:pt x="176" y="407"/>
                        <a:pt x="176" y="407"/>
                        <a:pt x="176" y="407"/>
                      </a:cubicBezTo>
                      <a:cubicBezTo>
                        <a:pt x="148" y="347"/>
                        <a:pt x="148" y="347"/>
                        <a:pt x="148" y="347"/>
                      </a:cubicBezTo>
                      <a:cubicBezTo>
                        <a:pt x="63" y="331"/>
                        <a:pt x="0" y="260"/>
                        <a:pt x="0" y="178"/>
                      </a:cubicBezTo>
                      <a:close/>
                    </a:path>
                  </a:pathLst>
                </a:custGeom>
                <a:blipFill>
                  <a:blip r:embed="rId8"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sp>
              <p:nvSpPr>
                <p:cNvPr id="80" name="Content Placeholder 2"/>
                <p:cNvSpPr txBox="1"/>
                <p:nvPr/>
              </p:nvSpPr>
              <p:spPr>
                <a:xfrm>
                  <a:off x="892366" y="1374584"/>
                  <a:ext cx="631634" cy="37636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id-ID" sz="1800" spc="-150" dirty="0">
                      <a:solidFill>
                        <a:schemeClr val="bg1">
                          <a:lumMod val="95000"/>
                        </a:schemeClr>
                      </a:solidFill>
                      <a:latin typeface="Open Sans" pitchFamily="34" charset="0"/>
                      <a:ea typeface="Open Sans" pitchFamily="34" charset="0"/>
                      <a:cs typeface="Open Sans" pitchFamily="34" charset="0"/>
                    </a:rPr>
                    <a:t>15%</a:t>
                  </a:r>
                  <a:endParaRPr lang="en-US" sz="1800" spc="-150" dirty="0">
                    <a:solidFill>
                      <a:schemeClr val="bg1">
                        <a:lumMod val="95000"/>
                      </a:schemeClr>
                    </a:solidFill>
                    <a:latin typeface="Open Sans" pitchFamily="34" charset="0"/>
                    <a:ea typeface="Open Sans" pitchFamily="34" charset="0"/>
                    <a:cs typeface="Open Sans" pitchFamily="34" charset="0"/>
                  </a:endParaRPr>
                </a:p>
              </p:txBody>
            </p:sp>
          </p:grpSp>
          <p:grpSp>
            <p:nvGrpSpPr>
              <p:cNvPr id="40" name="Group 52"/>
              <p:cNvGrpSpPr/>
              <p:nvPr/>
            </p:nvGrpSpPr>
            <p:grpSpPr>
              <a:xfrm>
                <a:off x="2667000" y="1413650"/>
                <a:ext cx="631634" cy="700900"/>
                <a:chOff x="892366" y="1276350"/>
                <a:chExt cx="631634" cy="700900"/>
              </a:xfrm>
            </p:grpSpPr>
            <p:sp>
              <p:nvSpPr>
                <p:cNvPr id="77" name="Freeform 1304"/>
                <p:cNvSpPr/>
                <p:nvPr/>
              </p:nvSpPr>
              <p:spPr bwMode="auto">
                <a:xfrm>
                  <a:off x="914400" y="1276350"/>
                  <a:ext cx="609600" cy="700900"/>
                </a:xfrm>
                <a:custGeom>
                  <a:avLst/>
                  <a:gdLst/>
                  <a:ahLst/>
                  <a:cxnLst>
                    <a:cxn ang="0">
                      <a:pos x="0" y="178"/>
                    </a:cxn>
                    <a:cxn ang="0">
                      <a:pos x="180" y="0"/>
                    </a:cxn>
                    <a:cxn ang="0">
                      <a:pos x="358" y="178"/>
                    </a:cxn>
                    <a:cxn ang="0">
                      <a:pos x="207" y="347"/>
                    </a:cxn>
                    <a:cxn ang="0">
                      <a:pos x="176" y="407"/>
                    </a:cxn>
                    <a:cxn ang="0">
                      <a:pos x="148" y="347"/>
                    </a:cxn>
                    <a:cxn ang="0">
                      <a:pos x="0" y="178"/>
                    </a:cxn>
                  </a:cxnLst>
                  <a:rect l="0" t="0" r="r" b="b"/>
                  <a:pathLst>
                    <a:path w="358" h="407">
                      <a:moveTo>
                        <a:pt x="0" y="178"/>
                      </a:moveTo>
                      <a:cubicBezTo>
                        <a:pt x="0" y="80"/>
                        <a:pt x="80" y="0"/>
                        <a:pt x="180" y="0"/>
                      </a:cubicBezTo>
                      <a:cubicBezTo>
                        <a:pt x="278" y="0"/>
                        <a:pt x="358" y="80"/>
                        <a:pt x="358" y="178"/>
                      </a:cubicBezTo>
                      <a:cubicBezTo>
                        <a:pt x="358" y="263"/>
                        <a:pt x="293" y="334"/>
                        <a:pt x="207" y="347"/>
                      </a:cubicBezTo>
                      <a:cubicBezTo>
                        <a:pt x="176" y="407"/>
                        <a:pt x="176" y="407"/>
                        <a:pt x="176" y="407"/>
                      </a:cubicBezTo>
                      <a:cubicBezTo>
                        <a:pt x="148" y="347"/>
                        <a:pt x="148" y="347"/>
                        <a:pt x="148" y="347"/>
                      </a:cubicBezTo>
                      <a:cubicBezTo>
                        <a:pt x="63" y="331"/>
                        <a:pt x="0" y="260"/>
                        <a:pt x="0" y="178"/>
                      </a:cubicBezTo>
                      <a:close/>
                    </a:path>
                  </a:pathLst>
                </a:custGeom>
                <a:blipFill>
                  <a:blip r:embed="rId8"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sp>
              <p:nvSpPr>
                <p:cNvPr id="78" name="Content Placeholder 2"/>
                <p:cNvSpPr txBox="1"/>
                <p:nvPr/>
              </p:nvSpPr>
              <p:spPr>
                <a:xfrm>
                  <a:off x="892366" y="1374584"/>
                  <a:ext cx="631634" cy="37636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id-ID" sz="1800" spc="-150" dirty="0">
                      <a:solidFill>
                        <a:schemeClr val="bg1">
                          <a:lumMod val="95000"/>
                        </a:schemeClr>
                      </a:solidFill>
                      <a:latin typeface="Open Sans" pitchFamily="34" charset="0"/>
                      <a:ea typeface="Open Sans" pitchFamily="34" charset="0"/>
                      <a:cs typeface="Open Sans" pitchFamily="34" charset="0"/>
                    </a:rPr>
                    <a:t>20 %</a:t>
                  </a:r>
                  <a:endParaRPr lang="en-US" sz="1800" spc="-150" dirty="0">
                    <a:solidFill>
                      <a:schemeClr val="bg1">
                        <a:lumMod val="95000"/>
                      </a:schemeClr>
                    </a:solidFill>
                    <a:latin typeface="Open Sans" pitchFamily="34" charset="0"/>
                    <a:ea typeface="Open Sans" pitchFamily="34" charset="0"/>
                    <a:cs typeface="Open Sans" pitchFamily="34" charset="0"/>
                  </a:endParaRPr>
                </a:p>
              </p:txBody>
            </p:sp>
          </p:grpSp>
          <p:grpSp>
            <p:nvGrpSpPr>
              <p:cNvPr id="41" name="Group 55"/>
              <p:cNvGrpSpPr/>
              <p:nvPr/>
            </p:nvGrpSpPr>
            <p:grpSpPr>
              <a:xfrm>
                <a:off x="3483166" y="971550"/>
                <a:ext cx="631634" cy="700900"/>
                <a:chOff x="892366" y="1276350"/>
                <a:chExt cx="631634" cy="700900"/>
              </a:xfrm>
            </p:grpSpPr>
            <p:sp>
              <p:nvSpPr>
                <p:cNvPr id="75" name="Freeform 1304"/>
                <p:cNvSpPr/>
                <p:nvPr/>
              </p:nvSpPr>
              <p:spPr bwMode="auto">
                <a:xfrm>
                  <a:off x="914400" y="1276350"/>
                  <a:ext cx="609600" cy="700900"/>
                </a:xfrm>
                <a:custGeom>
                  <a:avLst/>
                  <a:gdLst/>
                  <a:ahLst/>
                  <a:cxnLst>
                    <a:cxn ang="0">
                      <a:pos x="0" y="178"/>
                    </a:cxn>
                    <a:cxn ang="0">
                      <a:pos x="180" y="0"/>
                    </a:cxn>
                    <a:cxn ang="0">
                      <a:pos x="358" y="178"/>
                    </a:cxn>
                    <a:cxn ang="0">
                      <a:pos x="207" y="347"/>
                    </a:cxn>
                    <a:cxn ang="0">
                      <a:pos x="176" y="407"/>
                    </a:cxn>
                    <a:cxn ang="0">
                      <a:pos x="148" y="347"/>
                    </a:cxn>
                    <a:cxn ang="0">
                      <a:pos x="0" y="178"/>
                    </a:cxn>
                  </a:cxnLst>
                  <a:rect l="0" t="0" r="r" b="b"/>
                  <a:pathLst>
                    <a:path w="358" h="407">
                      <a:moveTo>
                        <a:pt x="0" y="178"/>
                      </a:moveTo>
                      <a:cubicBezTo>
                        <a:pt x="0" y="80"/>
                        <a:pt x="80" y="0"/>
                        <a:pt x="180" y="0"/>
                      </a:cubicBezTo>
                      <a:cubicBezTo>
                        <a:pt x="278" y="0"/>
                        <a:pt x="358" y="80"/>
                        <a:pt x="358" y="178"/>
                      </a:cubicBezTo>
                      <a:cubicBezTo>
                        <a:pt x="358" y="263"/>
                        <a:pt x="293" y="334"/>
                        <a:pt x="207" y="347"/>
                      </a:cubicBezTo>
                      <a:cubicBezTo>
                        <a:pt x="176" y="407"/>
                        <a:pt x="176" y="407"/>
                        <a:pt x="176" y="407"/>
                      </a:cubicBezTo>
                      <a:cubicBezTo>
                        <a:pt x="148" y="347"/>
                        <a:pt x="148" y="347"/>
                        <a:pt x="148" y="347"/>
                      </a:cubicBezTo>
                      <a:cubicBezTo>
                        <a:pt x="63" y="331"/>
                        <a:pt x="0" y="260"/>
                        <a:pt x="0" y="178"/>
                      </a:cubicBezTo>
                      <a:close/>
                    </a:path>
                  </a:pathLst>
                </a:custGeom>
                <a:blipFill>
                  <a:blip r:embed="rId8"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sp>
              <p:nvSpPr>
                <p:cNvPr id="76" name="Content Placeholder 2"/>
                <p:cNvSpPr txBox="1"/>
                <p:nvPr/>
              </p:nvSpPr>
              <p:spPr>
                <a:xfrm>
                  <a:off x="892366" y="1374584"/>
                  <a:ext cx="631634" cy="37636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id-ID" sz="1800" spc="-150" dirty="0">
                      <a:solidFill>
                        <a:schemeClr val="bg1">
                          <a:lumMod val="95000"/>
                        </a:schemeClr>
                      </a:solidFill>
                      <a:latin typeface="Open Sans" pitchFamily="34" charset="0"/>
                      <a:ea typeface="Open Sans" pitchFamily="34" charset="0"/>
                      <a:cs typeface="Open Sans" pitchFamily="34" charset="0"/>
                    </a:rPr>
                    <a:t>30 %</a:t>
                  </a:r>
                  <a:endParaRPr lang="en-US" sz="1800" spc="-150" dirty="0">
                    <a:solidFill>
                      <a:schemeClr val="bg1">
                        <a:lumMod val="95000"/>
                      </a:schemeClr>
                    </a:solidFill>
                    <a:latin typeface="Open Sans" pitchFamily="34" charset="0"/>
                    <a:ea typeface="Open Sans" pitchFamily="34" charset="0"/>
                    <a:cs typeface="Open Sans" pitchFamily="34" charset="0"/>
                  </a:endParaRPr>
                </a:p>
              </p:txBody>
            </p:sp>
          </p:grpSp>
          <p:grpSp>
            <p:nvGrpSpPr>
              <p:cNvPr id="42" name="Group 58"/>
              <p:cNvGrpSpPr/>
              <p:nvPr/>
            </p:nvGrpSpPr>
            <p:grpSpPr>
              <a:xfrm>
                <a:off x="4267200" y="1047750"/>
                <a:ext cx="631634" cy="700900"/>
                <a:chOff x="892366" y="1276350"/>
                <a:chExt cx="631634" cy="700900"/>
              </a:xfrm>
            </p:grpSpPr>
            <p:sp>
              <p:nvSpPr>
                <p:cNvPr id="73" name="Freeform 1304"/>
                <p:cNvSpPr/>
                <p:nvPr/>
              </p:nvSpPr>
              <p:spPr bwMode="auto">
                <a:xfrm>
                  <a:off x="914400" y="1276350"/>
                  <a:ext cx="609600" cy="700900"/>
                </a:xfrm>
                <a:custGeom>
                  <a:avLst/>
                  <a:gdLst/>
                  <a:ahLst/>
                  <a:cxnLst>
                    <a:cxn ang="0">
                      <a:pos x="0" y="178"/>
                    </a:cxn>
                    <a:cxn ang="0">
                      <a:pos x="180" y="0"/>
                    </a:cxn>
                    <a:cxn ang="0">
                      <a:pos x="358" y="178"/>
                    </a:cxn>
                    <a:cxn ang="0">
                      <a:pos x="207" y="347"/>
                    </a:cxn>
                    <a:cxn ang="0">
                      <a:pos x="176" y="407"/>
                    </a:cxn>
                    <a:cxn ang="0">
                      <a:pos x="148" y="347"/>
                    </a:cxn>
                    <a:cxn ang="0">
                      <a:pos x="0" y="178"/>
                    </a:cxn>
                  </a:cxnLst>
                  <a:rect l="0" t="0" r="r" b="b"/>
                  <a:pathLst>
                    <a:path w="358" h="407">
                      <a:moveTo>
                        <a:pt x="0" y="178"/>
                      </a:moveTo>
                      <a:cubicBezTo>
                        <a:pt x="0" y="80"/>
                        <a:pt x="80" y="0"/>
                        <a:pt x="180" y="0"/>
                      </a:cubicBezTo>
                      <a:cubicBezTo>
                        <a:pt x="278" y="0"/>
                        <a:pt x="358" y="80"/>
                        <a:pt x="358" y="178"/>
                      </a:cubicBezTo>
                      <a:cubicBezTo>
                        <a:pt x="358" y="263"/>
                        <a:pt x="293" y="334"/>
                        <a:pt x="207" y="347"/>
                      </a:cubicBezTo>
                      <a:cubicBezTo>
                        <a:pt x="176" y="407"/>
                        <a:pt x="176" y="407"/>
                        <a:pt x="176" y="407"/>
                      </a:cubicBezTo>
                      <a:cubicBezTo>
                        <a:pt x="148" y="347"/>
                        <a:pt x="148" y="347"/>
                        <a:pt x="148" y="347"/>
                      </a:cubicBezTo>
                      <a:cubicBezTo>
                        <a:pt x="63" y="331"/>
                        <a:pt x="0" y="260"/>
                        <a:pt x="0" y="178"/>
                      </a:cubicBezTo>
                      <a:close/>
                    </a:path>
                  </a:pathLst>
                </a:custGeom>
                <a:blipFill>
                  <a:blip r:embed="rId8"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sp>
              <p:nvSpPr>
                <p:cNvPr id="74" name="Content Placeholder 2"/>
                <p:cNvSpPr txBox="1"/>
                <p:nvPr/>
              </p:nvSpPr>
              <p:spPr>
                <a:xfrm>
                  <a:off x="892366" y="1374584"/>
                  <a:ext cx="631634" cy="37636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id-ID" sz="1800" spc="-150" dirty="0">
                      <a:solidFill>
                        <a:schemeClr val="bg1">
                          <a:lumMod val="95000"/>
                        </a:schemeClr>
                      </a:solidFill>
                      <a:latin typeface="Open Sans" pitchFamily="34" charset="0"/>
                      <a:ea typeface="Open Sans" pitchFamily="34" charset="0"/>
                      <a:cs typeface="Open Sans" pitchFamily="34" charset="0"/>
                    </a:rPr>
                    <a:t>25 %</a:t>
                  </a:r>
                  <a:endParaRPr lang="en-US" sz="1800" spc="-150" dirty="0">
                    <a:solidFill>
                      <a:schemeClr val="bg1">
                        <a:lumMod val="95000"/>
                      </a:schemeClr>
                    </a:solidFill>
                    <a:latin typeface="Open Sans" pitchFamily="34" charset="0"/>
                    <a:ea typeface="Open Sans" pitchFamily="34" charset="0"/>
                    <a:cs typeface="Open Sans" pitchFamily="34" charset="0"/>
                  </a:endParaRPr>
                </a:p>
              </p:txBody>
            </p:sp>
          </p:grpSp>
          <p:grpSp>
            <p:nvGrpSpPr>
              <p:cNvPr id="43" name="Group 61"/>
              <p:cNvGrpSpPr/>
              <p:nvPr/>
            </p:nvGrpSpPr>
            <p:grpSpPr>
              <a:xfrm>
                <a:off x="4953000" y="847725"/>
                <a:ext cx="631634" cy="700900"/>
                <a:chOff x="892366" y="1276350"/>
                <a:chExt cx="631634" cy="700900"/>
              </a:xfrm>
            </p:grpSpPr>
            <p:sp>
              <p:nvSpPr>
                <p:cNvPr id="71" name="Freeform 1304"/>
                <p:cNvSpPr/>
                <p:nvPr/>
              </p:nvSpPr>
              <p:spPr bwMode="auto">
                <a:xfrm>
                  <a:off x="914400" y="1276350"/>
                  <a:ext cx="609600" cy="700900"/>
                </a:xfrm>
                <a:custGeom>
                  <a:avLst/>
                  <a:gdLst/>
                  <a:ahLst/>
                  <a:cxnLst>
                    <a:cxn ang="0">
                      <a:pos x="0" y="178"/>
                    </a:cxn>
                    <a:cxn ang="0">
                      <a:pos x="180" y="0"/>
                    </a:cxn>
                    <a:cxn ang="0">
                      <a:pos x="358" y="178"/>
                    </a:cxn>
                    <a:cxn ang="0">
                      <a:pos x="207" y="347"/>
                    </a:cxn>
                    <a:cxn ang="0">
                      <a:pos x="176" y="407"/>
                    </a:cxn>
                    <a:cxn ang="0">
                      <a:pos x="148" y="347"/>
                    </a:cxn>
                    <a:cxn ang="0">
                      <a:pos x="0" y="178"/>
                    </a:cxn>
                  </a:cxnLst>
                  <a:rect l="0" t="0" r="r" b="b"/>
                  <a:pathLst>
                    <a:path w="358" h="407">
                      <a:moveTo>
                        <a:pt x="0" y="178"/>
                      </a:moveTo>
                      <a:cubicBezTo>
                        <a:pt x="0" y="80"/>
                        <a:pt x="80" y="0"/>
                        <a:pt x="180" y="0"/>
                      </a:cubicBezTo>
                      <a:cubicBezTo>
                        <a:pt x="278" y="0"/>
                        <a:pt x="358" y="80"/>
                        <a:pt x="358" y="178"/>
                      </a:cubicBezTo>
                      <a:cubicBezTo>
                        <a:pt x="358" y="263"/>
                        <a:pt x="293" y="334"/>
                        <a:pt x="207" y="347"/>
                      </a:cubicBezTo>
                      <a:cubicBezTo>
                        <a:pt x="176" y="407"/>
                        <a:pt x="176" y="407"/>
                        <a:pt x="176" y="407"/>
                      </a:cubicBezTo>
                      <a:cubicBezTo>
                        <a:pt x="148" y="347"/>
                        <a:pt x="148" y="347"/>
                        <a:pt x="148" y="347"/>
                      </a:cubicBezTo>
                      <a:cubicBezTo>
                        <a:pt x="63" y="331"/>
                        <a:pt x="0" y="260"/>
                        <a:pt x="0" y="178"/>
                      </a:cubicBezTo>
                      <a:close/>
                    </a:path>
                  </a:pathLst>
                </a:custGeom>
                <a:blipFill>
                  <a:blip r:embed="rId8"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sp>
              <p:nvSpPr>
                <p:cNvPr id="72" name="Content Placeholder 2"/>
                <p:cNvSpPr txBox="1"/>
                <p:nvPr/>
              </p:nvSpPr>
              <p:spPr>
                <a:xfrm>
                  <a:off x="892366" y="1374584"/>
                  <a:ext cx="631634" cy="37636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id-ID" sz="1800" spc="-150" dirty="0">
                      <a:solidFill>
                        <a:schemeClr val="bg1">
                          <a:lumMod val="95000"/>
                        </a:schemeClr>
                      </a:solidFill>
                      <a:latin typeface="Open Sans" pitchFamily="34" charset="0"/>
                      <a:ea typeface="Open Sans" pitchFamily="34" charset="0"/>
                      <a:cs typeface="Open Sans" pitchFamily="34" charset="0"/>
                    </a:rPr>
                    <a:t>30 %</a:t>
                  </a:r>
                  <a:endParaRPr lang="en-US" sz="1800" spc="-150" dirty="0">
                    <a:solidFill>
                      <a:schemeClr val="bg1">
                        <a:lumMod val="95000"/>
                      </a:schemeClr>
                    </a:solidFill>
                    <a:latin typeface="Open Sans" pitchFamily="34" charset="0"/>
                    <a:ea typeface="Open Sans" pitchFamily="34" charset="0"/>
                    <a:cs typeface="Open Sans" pitchFamily="34" charset="0"/>
                  </a:endParaRPr>
                </a:p>
              </p:txBody>
            </p:sp>
          </p:grpSp>
          <p:grpSp>
            <p:nvGrpSpPr>
              <p:cNvPr id="67" name="Group 64"/>
              <p:cNvGrpSpPr/>
              <p:nvPr/>
            </p:nvGrpSpPr>
            <p:grpSpPr>
              <a:xfrm>
                <a:off x="5638800" y="361950"/>
                <a:ext cx="631634" cy="700900"/>
                <a:chOff x="892366" y="1276350"/>
                <a:chExt cx="631634" cy="700900"/>
              </a:xfrm>
            </p:grpSpPr>
            <p:sp>
              <p:nvSpPr>
                <p:cNvPr id="69" name="Freeform 1304"/>
                <p:cNvSpPr/>
                <p:nvPr/>
              </p:nvSpPr>
              <p:spPr bwMode="auto">
                <a:xfrm>
                  <a:off x="914400" y="1276350"/>
                  <a:ext cx="609600" cy="700900"/>
                </a:xfrm>
                <a:custGeom>
                  <a:avLst/>
                  <a:gdLst/>
                  <a:ahLst/>
                  <a:cxnLst>
                    <a:cxn ang="0">
                      <a:pos x="0" y="178"/>
                    </a:cxn>
                    <a:cxn ang="0">
                      <a:pos x="180" y="0"/>
                    </a:cxn>
                    <a:cxn ang="0">
                      <a:pos x="358" y="178"/>
                    </a:cxn>
                    <a:cxn ang="0">
                      <a:pos x="207" y="347"/>
                    </a:cxn>
                    <a:cxn ang="0">
                      <a:pos x="176" y="407"/>
                    </a:cxn>
                    <a:cxn ang="0">
                      <a:pos x="148" y="347"/>
                    </a:cxn>
                    <a:cxn ang="0">
                      <a:pos x="0" y="178"/>
                    </a:cxn>
                  </a:cxnLst>
                  <a:rect l="0" t="0" r="r" b="b"/>
                  <a:pathLst>
                    <a:path w="358" h="407">
                      <a:moveTo>
                        <a:pt x="0" y="178"/>
                      </a:moveTo>
                      <a:cubicBezTo>
                        <a:pt x="0" y="80"/>
                        <a:pt x="80" y="0"/>
                        <a:pt x="180" y="0"/>
                      </a:cubicBezTo>
                      <a:cubicBezTo>
                        <a:pt x="278" y="0"/>
                        <a:pt x="358" y="80"/>
                        <a:pt x="358" y="178"/>
                      </a:cubicBezTo>
                      <a:cubicBezTo>
                        <a:pt x="358" y="263"/>
                        <a:pt x="293" y="334"/>
                        <a:pt x="207" y="347"/>
                      </a:cubicBezTo>
                      <a:cubicBezTo>
                        <a:pt x="176" y="407"/>
                        <a:pt x="176" y="407"/>
                        <a:pt x="176" y="407"/>
                      </a:cubicBezTo>
                      <a:cubicBezTo>
                        <a:pt x="148" y="347"/>
                        <a:pt x="148" y="347"/>
                        <a:pt x="148" y="347"/>
                      </a:cubicBezTo>
                      <a:cubicBezTo>
                        <a:pt x="63" y="331"/>
                        <a:pt x="0" y="260"/>
                        <a:pt x="0" y="178"/>
                      </a:cubicBezTo>
                      <a:close/>
                    </a:path>
                  </a:pathLst>
                </a:custGeom>
                <a:blipFill>
                  <a:blip r:embed="rId8" cstate="print"/>
                  <a:stretch>
                    <a:fillRect/>
                  </a:stretch>
                </a:blipFill>
                <a:ln w="9525">
                  <a:solidFill>
                    <a:schemeClr val="bg1"/>
                  </a:solidFill>
                  <a:round/>
                </a:ln>
              </p:spPr>
              <p:txBody>
                <a:bodyPr vert="horz" wrap="square" lIns="91440" tIns="45720" rIns="91440" bIns="45720" numCol="1" anchor="t" anchorCtr="0" compatLnSpc="1"/>
                <a:lstStyle/>
                <a:p>
                  <a:endParaRPr lang="en-US"/>
                </a:p>
              </p:txBody>
            </p:sp>
            <p:sp>
              <p:nvSpPr>
                <p:cNvPr id="70" name="Content Placeholder 2"/>
                <p:cNvSpPr txBox="1"/>
                <p:nvPr/>
              </p:nvSpPr>
              <p:spPr>
                <a:xfrm>
                  <a:off x="892366" y="1374584"/>
                  <a:ext cx="631634" cy="37636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id-ID" sz="1800" spc="-150" dirty="0">
                      <a:solidFill>
                        <a:schemeClr val="bg1">
                          <a:lumMod val="95000"/>
                        </a:schemeClr>
                      </a:solidFill>
                      <a:latin typeface="Open Sans" pitchFamily="34" charset="0"/>
                      <a:ea typeface="Open Sans" pitchFamily="34" charset="0"/>
                      <a:cs typeface="Open Sans" pitchFamily="34" charset="0"/>
                    </a:rPr>
                    <a:t>50 %</a:t>
                  </a:r>
                  <a:endParaRPr lang="en-US" sz="1800" spc="-150" dirty="0">
                    <a:solidFill>
                      <a:schemeClr val="bg1">
                        <a:lumMod val="95000"/>
                      </a:schemeClr>
                    </a:solidFill>
                    <a:latin typeface="Open Sans" pitchFamily="34" charset="0"/>
                    <a:ea typeface="Open Sans" pitchFamily="34" charset="0"/>
                    <a:cs typeface="Open Sans" pitchFamily="34" charset="0"/>
                  </a:endParaRPr>
                </a:p>
              </p:txBody>
            </p:sp>
          </p:grpSp>
          <p:sp>
            <p:nvSpPr>
              <p:cNvPr id="68" name="Freeform 96"/>
              <p:cNvSpPr/>
              <p:nvPr/>
            </p:nvSpPr>
            <p:spPr bwMode="auto">
              <a:xfrm>
                <a:off x="474662" y="2079625"/>
                <a:ext cx="668338" cy="1544638"/>
              </a:xfrm>
              <a:custGeom>
                <a:avLst/>
                <a:gdLst/>
                <a:ahLst/>
                <a:cxnLst>
                  <a:cxn ang="0">
                    <a:pos x="276" y="0"/>
                  </a:cxn>
                  <a:cxn ang="0">
                    <a:pos x="253" y="25"/>
                  </a:cxn>
                  <a:cxn ang="0">
                    <a:pos x="253" y="114"/>
                  </a:cxn>
                  <a:cxn ang="0">
                    <a:pos x="193" y="205"/>
                  </a:cxn>
                  <a:cxn ang="0">
                    <a:pos x="106" y="205"/>
                  </a:cxn>
                  <a:cxn ang="0">
                    <a:pos x="48" y="117"/>
                  </a:cxn>
                  <a:cxn ang="0">
                    <a:pos x="48" y="25"/>
                  </a:cxn>
                  <a:cxn ang="0">
                    <a:pos x="24" y="0"/>
                  </a:cxn>
                  <a:cxn ang="0">
                    <a:pos x="0" y="25"/>
                  </a:cxn>
                  <a:cxn ang="0">
                    <a:pos x="0" y="122"/>
                  </a:cxn>
                  <a:cxn ang="0">
                    <a:pos x="0" y="124"/>
                  </a:cxn>
                  <a:cxn ang="0">
                    <a:pos x="2" y="132"/>
                  </a:cxn>
                  <a:cxn ang="0">
                    <a:pos x="2" y="135"/>
                  </a:cxn>
                  <a:cxn ang="0">
                    <a:pos x="5" y="139"/>
                  </a:cxn>
                  <a:cxn ang="0">
                    <a:pos x="72" y="243"/>
                  </a:cxn>
                  <a:cxn ang="0">
                    <a:pos x="77" y="248"/>
                  </a:cxn>
                  <a:cxn ang="0">
                    <a:pos x="77" y="503"/>
                  </a:cxn>
                  <a:cxn ang="0">
                    <a:pos x="77" y="511"/>
                  </a:cxn>
                  <a:cxn ang="0">
                    <a:pos x="77" y="614"/>
                  </a:cxn>
                  <a:cxn ang="0">
                    <a:pos x="78" y="618"/>
                  </a:cxn>
                  <a:cxn ang="0">
                    <a:pos x="77" y="622"/>
                  </a:cxn>
                  <a:cxn ang="0">
                    <a:pos x="77" y="732"/>
                  </a:cxn>
                  <a:cxn ang="0">
                    <a:pos x="102" y="760"/>
                  </a:cxn>
                  <a:cxn ang="0">
                    <a:pos x="110" y="760"/>
                  </a:cxn>
                  <a:cxn ang="0">
                    <a:pos x="136" y="732"/>
                  </a:cxn>
                  <a:cxn ang="0">
                    <a:pos x="136" y="622"/>
                  </a:cxn>
                  <a:cxn ang="0">
                    <a:pos x="136" y="618"/>
                  </a:cxn>
                  <a:cxn ang="0">
                    <a:pos x="136" y="614"/>
                  </a:cxn>
                  <a:cxn ang="0">
                    <a:pos x="136" y="511"/>
                  </a:cxn>
                  <a:cxn ang="0">
                    <a:pos x="166" y="511"/>
                  </a:cxn>
                  <a:cxn ang="0">
                    <a:pos x="166" y="614"/>
                  </a:cxn>
                  <a:cxn ang="0">
                    <a:pos x="166" y="618"/>
                  </a:cxn>
                  <a:cxn ang="0">
                    <a:pos x="166" y="622"/>
                  </a:cxn>
                  <a:cxn ang="0">
                    <a:pos x="166" y="732"/>
                  </a:cxn>
                  <a:cxn ang="0">
                    <a:pos x="191" y="760"/>
                  </a:cxn>
                  <a:cxn ang="0">
                    <a:pos x="198" y="760"/>
                  </a:cxn>
                  <a:cxn ang="0">
                    <a:pos x="224" y="732"/>
                  </a:cxn>
                  <a:cxn ang="0">
                    <a:pos x="224" y="622"/>
                  </a:cxn>
                  <a:cxn ang="0">
                    <a:pos x="224" y="618"/>
                  </a:cxn>
                  <a:cxn ang="0">
                    <a:pos x="224" y="614"/>
                  </a:cxn>
                  <a:cxn ang="0">
                    <a:pos x="224" y="511"/>
                  </a:cxn>
                  <a:cxn ang="0">
                    <a:pos x="224" y="503"/>
                  </a:cxn>
                  <a:cxn ang="0">
                    <a:pos x="224" y="243"/>
                  </a:cxn>
                  <a:cxn ang="0">
                    <a:pos x="228" y="243"/>
                  </a:cxn>
                  <a:cxn ang="0">
                    <a:pos x="295" y="139"/>
                  </a:cxn>
                  <a:cxn ang="0">
                    <a:pos x="297" y="132"/>
                  </a:cxn>
                  <a:cxn ang="0">
                    <a:pos x="298" y="124"/>
                  </a:cxn>
                  <a:cxn ang="0">
                    <a:pos x="298" y="122"/>
                  </a:cxn>
                  <a:cxn ang="0">
                    <a:pos x="298" y="25"/>
                  </a:cxn>
                  <a:cxn ang="0">
                    <a:pos x="276" y="0"/>
                  </a:cxn>
                </a:cxnLst>
                <a:rect l="0" t="0" r="r" b="b"/>
                <a:pathLst>
                  <a:path w="298" h="760">
                    <a:moveTo>
                      <a:pt x="276" y="0"/>
                    </a:moveTo>
                    <a:cubicBezTo>
                      <a:pt x="264" y="0"/>
                      <a:pt x="253" y="11"/>
                      <a:pt x="253" y="25"/>
                    </a:cubicBezTo>
                    <a:cubicBezTo>
                      <a:pt x="253" y="114"/>
                      <a:pt x="253" y="114"/>
                      <a:pt x="253" y="114"/>
                    </a:cubicBezTo>
                    <a:cubicBezTo>
                      <a:pt x="193" y="205"/>
                      <a:pt x="193" y="205"/>
                      <a:pt x="193" y="205"/>
                    </a:cubicBezTo>
                    <a:cubicBezTo>
                      <a:pt x="106" y="205"/>
                      <a:pt x="106" y="205"/>
                      <a:pt x="106" y="205"/>
                    </a:cubicBezTo>
                    <a:cubicBezTo>
                      <a:pt x="48" y="117"/>
                      <a:pt x="48" y="117"/>
                      <a:pt x="48" y="117"/>
                    </a:cubicBezTo>
                    <a:cubicBezTo>
                      <a:pt x="48" y="25"/>
                      <a:pt x="48" y="25"/>
                      <a:pt x="48" y="25"/>
                    </a:cubicBezTo>
                    <a:cubicBezTo>
                      <a:pt x="48" y="11"/>
                      <a:pt x="37" y="0"/>
                      <a:pt x="24" y="0"/>
                    </a:cubicBezTo>
                    <a:cubicBezTo>
                      <a:pt x="11" y="0"/>
                      <a:pt x="0" y="11"/>
                      <a:pt x="0" y="25"/>
                    </a:cubicBezTo>
                    <a:cubicBezTo>
                      <a:pt x="0" y="122"/>
                      <a:pt x="0" y="122"/>
                      <a:pt x="0" y="122"/>
                    </a:cubicBezTo>
                    <a:cubicBezTo>
                      <a:pt x="0" y="124"/>
                      <a:pt x="0" y="124"/>
                      <a:pt x="0" y="124"/>
                    </a:cubicBezTo>
                    <a:cubicBezTo>
                      <a:pt x="0" y="128"/>
                      <a:pt x="2" y="130"/>
                      <a:pt x="2" y="132"/>
                    </a:cubicBezTo>
                    <a:cubicBezTo>
                      <a:pt x="2" y="132"/>
                      <a:pt x="2" y="132"/>
                      <a:pt x="2" y="135"/>
                    </a:cubicBezTo>
                    <a:cubicBezTo>
                      <a:pt x="3" y="136"/>
                      <a:pt x="3" y="136"/>
                      <a:pt x="5" y="139"/>
                    </a:cubicBezTo>
                    <a:cubicBezTo>
                      <a:pt x="72" y="243"/>
                      <a:pt x="72" y="243"/>
                      <a:pt x="72" y="243"/>
                    </a:cubicBezTo>
                    <a:cubicBezTo>
                      <a:pt x="72" y="243"/>
                      <a:pt x="74" y="246"/>
                      <a:pt x="77" y="248"/>
                    </a:cubicBezTo>
                    <a:cubicBezTo>
                      <a:pt x="77" y="503"/>
                      <a:pt x="77" y="503"/>
                      <a:pt x="77" y="503"/>
                    </a:cubicBezTo>
                    <a:cubicBezTo>
                      <a:pt x="77" y="511"/>
                      <a:pt x="77" y="511"/>
                      <a:pt x="77" y="511"/>
                    </a:cubicBezTo>
                    <a:cubicBezTo>
                      <a:pt x="77" y="614"/>
                      <a:pt x="77" y="614"/>
                      <a:pt x="77" y="614"/>
                    </a:cubicBezTo>
                    <a:cubicBezTo>
                      <a:pt x="77" y="617"/>
                      <a:pt x="78" y="617"/>
                      <a:pt x="78" y="618"/>
                    </a:cubicBezTo>
                    <a:cubicBezTo>
                      <a:pt x="77" y="622"/>
                      <a:pt x="77" y="622"/>
                      <a:pt x="77" y="622"/>
                    </a:cubicBezTo>
                    <a:cubicBezTo>
                      <a:pt x="77" y="732"/>
                      <a:pt x="77" y="732"/>
                      <a:pt x="77" y="732"/>
                    </a:cubicBezTo>
                    <a:cubicBezTo>
                      <a:pt x="77" y="749"/>
                      <a:pt x="90" y="760"/>
                      <a:pt x="102" y="760"/>
                    </a:cubicBezTo>
                    <a:cubicBezTo>
                      <a:pt x="110" y="760"/>
                      <a:pt x="110" y="760"/>
                      <a:pt x="110" y="760"/>
                    </a:cubicBezTo>
                    <a:cubicBezTo>
                      <a:pt x="124" y="760"/>
                      <a:pt x="136" y="749"/>
                      <a:pt x="136" y="732"/>
                    </a:cubicBezTo>
                    <a:cubicBezTo>
                      <a:pt x="136" y="622"/>
                      <a:pt x="136" y="622"/>
                      <a:pt x="136" y="622"/>
                    </a:cubicBezTo>
                    <a:cubicBezTo>
                      <a:pt x="136" y="618"/>
                      <a:pt x="136" y="618"/>
                      <a:pt x="136" y="618"/>
                    </a:cubicBezTo>
                    <a:cubicBezTo>
                      <a:pt x="136" y="617"/>
                      <a:pt x="136" y="617"/>
                      <a:pt x="136" y="614"/>
                    </a:cubicBezTo>
                    <a:cubicBezTo>
                      <a:pt x="136" y="511"/>
                      <a:pt x="136" y="511"/>
                      <a:pt x="136" y="511"/>
                    </a:cubicBezTo>
                    <a:cubicBezTo>
                      <a:pt x="166" y="511"/>
                      <a:pt x="166" y="511"/>
                      <a:pt x="166" y="511"/>
                    </a:cubicBezTo>
                    <a:cubicBezTo>
                      <a:pt x="166" y="614"/>
                      <a:pt x="166" y="614"/>
                      <a:pt x="166" y="614"/>
                    </a:cubicBezTo>
                    <a:cubicBezTo>
                      <a:pt x="166" y="617"/>
                      <a:pt x="166" y="617"/>
                      <a:pt x="166" y="618"/>
                    </a:cubicBezTo>
                    <a:cubicBezTo>
                      <a:pt x="166" y="622"/>
                      <a:pt x="166" y="622"/>
                      <a:pt x="166" y="622"/>
                    </a:cubicBezTo>
                    <a:cubicBezTo>
                      <a:pt x="166" y="732"/>
                      <a:pt x="166" y="732"/>
                      <a:pt x="166" y="732"/>
                    </a:cubicBezTo>
                    <a:cubicBezTo>
                      <a:pt x="166" y="749"/>
                      <a:pt x="177" y="760"/>
                      <a:pt x="191" y="760"/>
                    </a:cubicBezTo>
                    <a:cubicBezTo>
                      <a:pt x="198" y="760"/>
                      <a:pt x="198" y="760"/>
                      <a:pt x="198" y="760"/>
                    </a:cubicBezTo>
                    <a:cubicBezTo>
                      <a:pt x="214" y="760"/>
                      <a:pt x="224" y="749"/>
                      <a:pt x="224" y="732"/>
                    </a:cubicBezTo>
                    <a:cubicBezTo>
                      <a:pt x="224" y="622"/>
                      <a:pt x="224" y="622"/>
                      <a:pt x="224" y="622"/>
                    </a:cubicBezTo>
                    <a:cubicBezTo>
                      <a:pt x="224" y="618"/>
                      <a:pt x="224" y="618"/>
                      <a:pt x="224" y="618"/>
                    </a:cubicBezTo>
                    <a:cubicBezTo>
                      <a:pt x="224" y="617"/>
                      <a:pt x="224" y="617"/>
                      <a:pt x="224" y="614"/>
                    </a:cubicBezTo>
                    <a:cubicBezTo>
                      <a:pt x="224" y="511"/>
                      <a:pt x="224" y="511"/>
                      <a:pt x="224" y="511"/>
                    </a:cubicBezTo>
                    <a:cubicBezTo>
                      <a:pt x="224" y="503"/>
                      <a:pt x="224" y="503"/>
                      <a:pt x="224" y="503"/>
                    </a:cubicBezTo>
                    <a:cubicBezTo>
                      <a:pt x="224" y="243"/>
                      <a:pt x="224" y="243"/>
                      <a:pt x="224" y="243"/>
                    </a:cubicBezTo>
                    <a:cubicBezTo>
                      <a:pt x="227" y="243"/>
                      <a:pt x="227" y="243"/>
                      <a:pt x="228" y="243"/>
                    </a:cubicBezTo>
                    <a:cubicBezTo>
                      <a:pt x="295" y="139"/>
                      <a:pt x="295" y="139"/>
                      <a:pt x="295" y="139"/>
                    </a:cubicBezTo>
                    <a:cubicBezTo>
                      <a:pt x="295" y="136"/>
                      <a:pt x="297" y="135"/>
                      <a:pt x="297" y="132"/>
                    </a:cubicBezTo>
                    <a:cubicBezTo>
                      <a:pt x="298" y="128"/>
                      <a:pt x="298" y="126"/>
                      <a:pt x="298" y="124"/>
                    </a:cubicBezTo>
                    <a:cubicBezTo>
                      <a:pt x="298" y="122"/>
                      <a:pt x="298" y="122"/>
                      <a:pt x="298" y="122"/>
                    </a:cubicBezTo>
                    <a:cubicBezTo>
                      <a:pt x="298" y="25"/>
                      <a:pt x="298" y="25"/>
                      <a:pt x="298" y="25"/>
                    </a:cubicBezTo>
                    <a:cubicBezTo>
                      <a:pt x="298" y="11"/>
                      <a:pt x="290" y="0"/>
                      <a:pt x="276" y="0"/>
                    </a:cubicBezTo>
                    <a:close/>
                  </a:path>
                </a:pathLst>
              </a:custGeom>
              <a:noFill/>
              <a:ln w="9525">
                <a:solidFill>
                  <a:schemeClr val="bg1"/>
                </a:solidFill>
                <a:round/>
              </a:ln>
            </p:spPr>
            <p:txBody>
              <a:bodyPr vert="horz" wrap="square" lIns="91440" tIns="45720" rIns="91440" bIns="45720" numCol="1" anchor="t" anchorCtr="0" compatLnSpc="1"/>
              <a:lstStyle/>
              <a:p>
                <a:endParaRPr lang="en-US" dirty="0">
                  <a:solidFill>
                    <a:schemeClr val="bg1"/>
                  </a:solidFill>
                </a:endParaRPr>
              </a:p>
            </p:txBody>
          </p:sp>
        </p:grpSp>
        <p:sp>
          <p:nvSpPr>
            <p:cNvPr id="104" name="Oval 97"/>
            <p:cNvSpPr>
              <a:spLocks noChangeArrowheads="1"/>
            </p:cNvSpPr>
            <p:nvPr/>
          </p:nvSpPr>
          <p:spPr bwMode="auto">
            <a:xfrm>
              <a:off x="1284061" y="4277889"/>
              <a:ext cx="293309" cy="289597"/>
            </a:xfrm>
            <a:prstGeom prst="ellipse">
              <a:avLst/>
            </a:prstGeom>
            <a:noFill/>
            <a:ln w="9525">
              <a:solidFill>
                <a:schemeClr val="bg1"/>
              </a:solidFill>
              <a:round/>
            </a:ln>
          </p:spPr>
          <p:txBody>
            <a:bodyPr vert="horz" wrap="square" lIns="91440" tIns="45720" rIns="91440" bIns="45720" numCol="1" anchor="t" anchorCtr="0" compatLnSpc="1"/>
            <a:lstStyle/>
            <a:p>
              <a:endParaRPr lang="en-US"/>
            </a:p>
          </p:txBody>
        </p:sp>
      </p:grpSp>
      <p:sp>
        <p:nvSpPr>
          <p:cNvPr id="108" name="文本框 107"/>
          <p:cNvSpPr txBox="1"/>
          <p:nvPr/>
        </p:nvSpPr>
        <p:spPr>
          <a:xfrm>
            <a:off x="1121410" y="1907540"/>
            <a:ext cx="4418330" cy="1822450"/>
          </a:xfrm>
          <a:prstGeom prst="rect">
            <a:avLst/>
          </a:prstGeom>
          <a:noFill/>
        </p:spPr>
        <p:txBody>
          <a:bodyPr wrap="square" rtlCol="0">
            <a:spAutoFit/>
          </a:bodyPr>
          <a:lstStyle/>
          <a:p>
            <a:pPr algn="just">
              <a:lnSpc>
                <a:spcPct val="125000"/>
              </a:lnSpc>
            </a:pPr>
            <a:r>
              <a:rPr lang="zh-CN" altLang="en-US" dirty="0">
                <a:solidFill>
                  <a:schemeClr val="bg1"/>
                </a:solidFill>
                <a:latin typeface="微软雅黑" panose="020B0503020204020204" pitchFamily="34" charset="-122"/>
                <a:ea typeface="微软雅黑" panose="020B0503020204020204" pitchFamily="34" charset="-122"/>
                <a:sym typeface="+mn-ea"/>
              </a:rPr>
              <a:t>文档设计：</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algn="just">
              <a:lnSpc>
                <a:spcPct val="125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需求分析文档：团体成员</a:t>
            </a:r>
          </a:p>
          <a:p>
            <a:pPr algn="just">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数据库设计：全体成员</a:t>
            </a:r>
          </a:p>
          <a:p>
            <a:pPr algn="just">
              <a:lnSpc>
                <a:spcPct val="125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概要设计文档：刘灿</a:t>
            </a:r>
          </a:p>
          <a:p>
            <a:pPr algn="just">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测试文档：冯宇航</a:t>
            </a:r>
          </a:p>
          <a:p>
            <a:pPr algn="just">
              <a:lnSpc>
                <a:spcPct val="125000"/>
              </a:lnSpc>
            </a:pPr>
            <a:r>
              <a:rPr lang="en-US" altLang="zh-CN" sz="1200" dirty="0">
                <a:solidFill>
                  <a:schemeClr val="bg1"/>
                </a:solidFill>
                <a:latin typeface="微软雅黑" panose="020B0503020204020204" pitchFamily="34" charset="-122"/>
                <a:ea typeface="微软雅黑" panose="020B0503020204020204" pitchFamily="34" charset="-122"/>
              </a:rPr>
              <a:t>ppt</a:t>
            </a:r>
            <a:r>
              <a:rPr lang="zh-CN" altLang="en-US" sz="1200" dirty="0">
                <a:solidFill>
                  <a:schemeClr val="bg1"/>
                </a:solidFill>
                <a:latin typeface="微软雅黑" panose="020B0503020204020204" pitchFamily="34" charset="-122"/>
                <a:ea typeface="微软雅黑" panose="020B0503020204020204" pitchFamily="34" charset="-122"/>
              </a:rPr>
              <a:t>设计：刘灿</a:t>
            </a:r>
          </a:p>
          <a:p>
            <a:pPr algn="just">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工作总结：唐义评</a:t>
            </a:r>
          </a:p>
        </p:txBody>
      </p:sp>
      <p:sp>
        <p:nvSpPr>
          <p:cNvPr id="2" name="矩形 1"/>
          <p:cNvSpPr/>
          <p:nvPr/>
        </p:nvSpPr>
        <p:spPr>
          <a:xfrm>
            <a:off x="2049138" y="530669"/>
            <a:ext cx="2106295" cy="645160"/>
          </a:xfrm>
          <a:prstGeom prst="rect">
            <a:avLst/>
          </a:prstGeom>
        </p:spPr>
        <p:txBody>
          <a:bodyPr wrap="none">
            <a:spAutoFit/>
          </a:bodyPr>
          <a:lstStyle/>
          <a:p>
            <a:pPr>
              <a:lnSpc>
                <a:spcPct val="200000"/>
              </a:lnSpc>
            </a:pPr>
            <a:r>
              <a:rPr lang="en-US" altLang="zh-CN" dirty="0">
                <a:solidFill>
                  <a:schemeClr val="bg1"/>
                </a:solidFill>
                <a:latin typeface="微软雅黑" panose="020B0503020204020204" pitchFamily="34" charset="-122"/>
                <a:ea typeface="微软雅黑" panose="020B0503020204020204" pitchFamily="34" charset="-122"/>
              </a:rPr>
              <a:t>02.</a:t>
            </a:r>
            <a:r>
              <a:rPr lang="zh-CN" altLang="en-US" dirty="0">
                <a:solidFill>
                  <a:schemeClr val="bg1"/>
                </a:solidFill>
                <a:latin typeface="微软雅黑" panose="020B0503020204020204" pitchFamily="34" charset="-122"/>
                <a:ea typeface="微软雅黑" panose="020B0503020204020204" pitchFamily="34" charset="-122"/>
              </a:rPr>
              <a:t>系统的开发思路</a:t>
            </a:r>
          </a:p>
        </p:txBody>
      </p:sp>
      <p:sp>
        <p:nvSpPr>
          <p:cNvPr id="5" name="矩形 4"/>
          <p:cNvSpPr/>
          <p:nvPr/>
        </p:nvSpPr>
        <p:spPr>
          <a:xfrm>
            <a:off x="4544060" y="1024255"/>
            <a:ext cx="1303020" cy="645160"/>
          </a:xfrm>
          <a:prstGeom prst="rect">
            <a:avLst/>
          </a:prstGeom>
        </p:spPr>
        <p:txBody>
          <a:bodyPr wrap="square">
            <a:spAutoFit/>
          </a:bodyPr>
          <a:lstStyle/>
          <a:p>
            <a:pPr>
              <a:lnSpc>
                <a:spcPct val="200000"/>
              </a:lnSpc>
            </a:pPr>
            <a:r>
              <a:rPr lang="zh-CN" dirty="0">
                <a:solidFill>
                  <a:schemeClr val="bg1"/>
                </a:solidFill>
                <a:latin typeface="微软雅黑" panose="020B0503020204020204" pitchFamily="34" charset="-122"/>
                <a:ea typeface="微软雅黑" panose="020B0503020204020204" pitchFamily="34" charset="-122"/>
              </a:rPr>
              <a:t>工作分配</a:t>
            </a:r>
          </a:p>
        </p:txBody>
      </p:sp>
      <p:sp>
        <p:nvSpPr>
          <p:cNvPr id="6" name="文本框 5"/>
          <p:cNvSpPr txBox="1"/>
          <p:nvPr/>
        </p:nvSpPr>
        <p:spPr>
          <a:xfrm>
            <a:off x="5823585" y="1907540"/>
            <a:ext cx="4418330" cy="2515235"/>
          </a:xfrm>
          <a:prstGeom prst="rect">
            <a:avLst/>
          </a:prstGeom>
          <a:noFill/>
        </p:spPr>
        <p:txBody>
          <a:bodyPr wrap="square" rtlCol="0">
            <a:spAutoFit/>
          </a:bodyPr>
          <a:lstStyle/>
          <a:p>
            <a:pPr algn="just">
              <a:lnSpc>
                <a:spcPct val="125000"/>
              </a:lnSpc>
            </a:pPr>
            <a:r>
              <a:rPr lang="zh-CN" altLang="en-US" dirty="0">
                <a:solidFill>
                  <a:schemeClr val="bg1"/>
                </a:solidFill>
                <a:latin typeface="微软雅黑" panose="020B0503020204020204" pitchFamily="34" charset="-122"/>
                <a:ea typeface="微软雅黑" panose="020B0503020204020204" pitchFamily="34" charset="-122"/>
              </a:rPr>
              <a:t>功能实现：</a:t>
            </a:r>
          </a:p>
          <a:p>
            <a:pPr algn="just">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用户管理：梁旭</a:t>
            </a:r>
          </a:p>
          <a:p>
            <a:pPr algn="just">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员工管理：蒋银山</a:t>
            </a:r>
          </a:p>
          <a:p>
            <a:pPr algn="just">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部门管理：王兵</a:t>
            </a:r>
          </a:p>
          <a:p>
            <a:pPr algn="just">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职位管理：刘中瀚</a:t>
            </a:r>
          </a:p>
          <a:p>
            <a:pPr algn="just">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公告管理：冯宇航</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刘灿</a:t>
            </a:r>
          </a:p>
          <a:p>
            <a:pPr algn="just">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用户登陆：唐义评</a:t>
            </a:r>
          </a:p>
          <a:p>
            <a:pPr algn="just">
              <a:lnSpc>
                <a:spcPct val="125000"/>
              </a:lnSpc>
            </a:pPr>
            <a:endParaRPr lang="zh-CN" altLang="en-US" sz="1200" dirty="0">
              <a:solidFill>
                <a:schemeClr val="bg1"/>
              </a:solidFill>
              <a:latin typeface="微软雅黑" panose="020B0503020204020204" pitchFamily="34" charset="-122"/>
              <a:ea typeface="微软雅黑" panose="020B0503020204020204" pitchFamily="34" charset="-122"/>
            </a:endParaRPr>
          </a:p>
          <a:p>
            <a:pPr algn="just">
              <a:lnSpc>
                <a:spcPct val="125000"/>
              </a:lnSpc>
            </a:pPr>
            <a:endParaRPr lang="zh-CN" altLang="en-US" sz="1200" dirty="0">
              <a:solidFill>
                <a:schemeClr val="bg1"/>
              </a:solidFill>
              <a:latin typeface="微软雅黑" panose="020B0503020204020204" pitchFamily="34" charset="-122"/>
              <a:ea typeface="微软雅黑" panose="020B0503020204020204" pitchFamily="34" charset="-122"/>
            </a:endParaRPr>
          </a:p>
          <a:p>
            <a:pPr algn="just">
              <a:lnSpc>
                <a:spcPct val="125000"/>
              </a:lnSpc>
            </a:pP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文本框 7"/>
          <p:cNvSpPr txBox="1"/>
          <p:nvPr/>
        </p:nvSpPr>
        <p:spPr>
          <a:xfrm>
            <a:off x="5434199" y="2248999"/>
            <a:ext cx="6191251" cy="1569660"/>
          </a:xfrm>
          <a:prstGeom prst="rect">
            <a:avLst/>
          </a:prstGeom>
          <a:noFill/>
        </p:spPr>
        <p:txBody>
          <a:bodyPr wrap="square" rtlCol="0">
            <a:spAutoFit/>
          </a:bodyPr>
          <a:lstStyle/>
          <a:p>
            <a:pPr algn="ctr"/>
            <a:r>
              <a:rPr lang="en-US" altLang="zh-CN" sz="9600" b="1" dirty="0">
                <a:solidFill>
                  <a:schemeClr val="bg1">
                    <a:lumMod val="95000"/>
                  </a:schemeClr>
                </a:solidFill>
                <a:latin typeface="华文仿宋" panose="02010600040101010101" pitchFamily="2" charset="-122"/>
                <a:ea typeface="华文仿宋" panose="02010600040101010101" pitchFamily="2" charset="-122"/>
              </a:rPr>
              <a:t>Part 03</a:t>
            </a:r>
            <a:endParaRPr lang="zh-CN" altLang="en-US" sz="9600" b="1" dirty="0">
              <a:solidFill>
                <a:schemeClr val="bg1">
                  <a:lumMod val="95000"/>
                </a:schemeClr>
              </a:solidFill>
              <a:latin typeface="华文仿宋" panose="02010600040101010101" pitchFamily="2" charset="-122"/>
              <a:ea typeface="华文仿宋" panose="02010600040101010101" pitchFamily="2" charset="-122"/>
            </a:endParaRPr>
          </a:p>
        </p:txBody>
      </p:sp>
      <p:sp>
        <p:nvSpPr>
          <p:cNvPr id="9" name="文本框 8"/>
          <p:cNvSpPr txBox="1"/>
          <p:nvPr/>
        </p:nvSpPr>
        <p:spPr>
          <a:xfrm>
            <a:off x="6018745" y="3671582"/>
            <a:ext cx="4959929" cy="460375"/>
          </a:xfrm>
          <a:prstGeom prst="rect">
            <a:avLst/>
          </a:prstGeom>
          <a:noFill/>
        </p:spPr>
        <p:txBody>
          <a:bodyPr wrap="square" rtlCol="0">
            <a:spAutoFit/>
          </a:bodyPr>
          <a:lstStyle/>
          <a:p>
            <a:pPr algn="ctr"/>
            <a:r>
              <a:rPr lang="zh-CN" altLang="en-US" sz="2400" b="1" dirty="0">
                <a:solidFill>
                  <a:schemeClr val="bg1">
                    <a:lumMod val="95000"/>
                  </a:schemeClr>
                </a:solidFill>
                <a:latin typeface="微软雅黑" panose="020B0503020204020204" pitchFamily="34" charset="-122"/>
                <a:ea typeface="微软雅黑" panose="020B0503020204020204" pitchFamily="34" charset="-122"/>
              </a:rPr>
              <a:t>数据库和关键业务模块设计</a:t>
            </a:r>
          </a:p>
        </p:txBody>
      </p:sp>
      <p:sp>
        <p:nvSpPr>
          <p:cNvPr id="13" name="文本框 12"/>
          <p:cNvSpPr txBox="1"/>
          <p:nvPr/>
        </p:nvSpPr>
        <p:spPr>
          <a:xfrm>
            <a:off x="6018771" y="4133207"/>
            <a:ext cx="5022106" cy="369332"/>
          </a:xfrm>
          <a:prstGeom prst="snip1Rect">
            <a:avLst>
              <a:gd name="adj" fmla="val 0"/>
            </a:avLst>
          </a:prstGeom>
          <a:noFill/>
          <a:ln w="28575">
            <a:noFill/>
          </a:ln>
        </p:spPr>
        <p:txBody>
          <a:bodyPr wrap="square" rtlCol="0">
            <a:spAutoFit/>
          </a:bodyPr>
          <a:lstStyle/>
          <a:p>
            <a:pPr algn="ctr"/>
            <a:r>
              <a:rPr lang="en-US" altLang="zh-CN"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The Research Progress</a:t>
            </a:r>
            <a:endParaRPr lang="zh-CN" altLang="en-US"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endParaRPr>
          </a:p>
        </p:txBody>
      </p:sp>
      <p:pic>
        <p:nvPicPr>
          <p:cNvPr id="2" name="图片 1"/>
          <p:cNvPicPr>
            <a:picLocks noChangeAspect="1"/>
          </p:cNvPicPr>
          <p:nvPr/>
        </p:nvPicPr>
        <p:blipFill>
          <a:blip r:embed="rId4"/>
          <a:stretch>
            <a:fillRect/>
          </a:stretch>
        </p:blipFill>
        <p:spPr>
          <a:xfrm>
            <a:off x="1426424" y="1562099"/>
            <a:ext cx="3507526" cy="3594683"/>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1309</Words>
  <Application>Microsoft Office PowerPoint</Application>
  <PresentationFormat>宽屏</PresentationFormat>
  <Paragraphs>118</Paragraphs>
  <Slides>23</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FontAwesome</vt:lpstr>
      <vt:lpstr>Open Sans</vt:lpstr>
      <vt:lpstr>华文仿宋</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清风素材</dc:title>
  <dc:creator>12sc.taobao.com</dc:creator>
  <cp:lastModifiedBy>1798041842@qq.com</cp:lastModifiedBy>
  <cp:revision>64</cp:revision>
  <dcterms:created xsi:type="dcterms:W3CDTF">2017-05-27T06:21:00Z</dcterms:created>
  <dcterms:modified xsi:type="dcterms:W3CDTF">2019-05-31T09:45:30Z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